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68" r:id="rId3"/>
    <p:sldId id="261" r:id="rId4"/>
    <p:sldId id="260" r:id="rId5"/>
    <p:sldId id="263" r:id="rId6"/>
    <p:sldId id="262" r:id="rId7"/>
    <p:sldId id="265" r:id="rId8"/>
    <p:sldId id="264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8E2A66-438F-4535-9B67-977BA1A7838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84DCDC-BD98-43D1-82E2-24A593585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59626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Выявление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«дефицитных тем (компетенций)»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в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изучении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образовательных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программ</a:t>
            </a:r>
            <a:endParaRPr lang="en-US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по предметам </a:t>
            </a:r>
            <a:endParaRPr lang="en-US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и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способам снижения проблемных зон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(в том числе с использованием сетевых и </a:t>
            </a:r>
            <a:r>
              <a:rPr lang="ru-RU" dirty="0" err="1" smtClean="0">
                <a:solidFill>
                  <a:srgbClr val="0070C0"/>
                </a:solidFill>
                <a:latin typeface="Arial Black" pitchFamily="34" charset="0"/>
              </a:rPr>
              <a:t>метапредметных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подходов)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освоения основной образовательной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401080" cy="464347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1) умение самостоятельно определять цели деятельности и составлять планы деятельности; самостоятельно осуществлять, контролировать и корректировать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деятельность; использовать все возможные ресурсы для достижения поставленных целей и реализации планов деятельности; выбирать успешные стратегии в различных ситуациях; 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2) умение продуктивно общаться и взаимодействовать в процессе совместной деятельности, учитывать позиции других участников деятельности, эффективно разрешать конфликты; 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3) владение навыками познавательной, учебно-исследовательской и проектной деятельности, навыками разрешения проблем; способность и готовность к самостоятельному поиску методов решения практических задач, применению различных методов познания;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4) готовность и способность к самостоятельной информационно-познавательной деятельности, включая умение ориентироваться в различных источниках информации, критически оценивать и интерпретировать информацию, получаемую из различных источников;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освоения основной образовательной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715436" cy="485776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5) умение использовать средства информационных и коммуникационных технологий  в решении когнитивных, коммуникативных и организационных задач с соблюдением требований эргономики, техники безопасности, гигиены, ресурсосбережения, правовых и этических норм, норм информационной безопасности;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6) умение определять назначение и функции различных социальных институтов;</a:t>
            </a:r>
            <a:r>
              <a:rPr lang="ru-RU" sz="3600" strike="sngStrik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7) умение самостоятельно оценивать и принимать решения, определяющие стратегию поведения, с учётом гражданских и нравственных ценностей;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8) владение языковыми средствами – умение ясно, логично и точно излагать свою точку зрения, использовать адекватные языковые средства; 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9) владение навыками познавательной рефлексии как осознания совершаемых действий и мыслительных процессов, их результатов и оснований, границ своего знания и незнания, новых познавательных задач и средств их достижения.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862150" cy="58197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b="1" i="1" dirty="0" smtClean="0">
                <a:solidFill>
                  <a:srgbClr val="0070C0"/>
                </a:solidFill>
                <a:latin typeface="Arial Black" pitchFamily="34" charset="0"/>
              </a:rPr>
              <a:t>Компетенция –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нормативное  требование к содержанию образования</a:t>
            </a:r>
          </a:p>
          <a:p>
            <a:pPr algn="just">
              <a:buFont typeface="Wingdings" pitchFamily="2" charset="2"/>
              <a:buNone/>
            </a:pPr>
            <a:endParaRPr lang="ru-RU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b="1" i="1" dirty="0" smtClean="0">
                <a:solidFill>
                  <a:srgbClr val="0070C0"/>
                </a:solidFill>
                <a:latin typeface="Arial Black" pitchFamily="34" charset="0"/>
              </a:rPr>
              <a:t>Компетентность –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способность     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latin typeface="Arial Black" pitchFamily="34" charset="0"/>
              </a:rPr>
              <a:t>	результативно действовать,</a:t>
            </a:r>
          </a:p>
          <a:p>
            <a:pPr algn="just">
              <a:buFont typeface="Wingdings" pitchFamily="2" charset="2"/>
              <a:buNone/>
            </a:pPr>
            <a:r>
              <a:rPr lang="ru-RU" dirty="0" smtClean="0">
                <a:latin typeface="Arial Black" pitchFamily="34" charset="0"/>
              </a:rPr>
              <a:t>	эффективно решать проблему, применять знания в нестандартной  ситуации (качество личности)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ценностно-смысловой компетенции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643578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При  проведении урока учитель стремится к тому, чтобы  ученик  четко для себя представлял, что и как он изучает сегодня, на следующем занятии и каким образом он сможет использовать полученные знания в последующей жизни.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		- Перед изучением новой темы учитель рассказывает учащимся о ней, а учащиеся формулируют по этой теме вопросы, которые начинаются со слов: «зачем», «почему», «как», «чем», «о чем», далее совместно с учениками  оценивается самый интересный, при этом стремится  к тому, чтобы не один из вопросов не остался без ответа. Если регламент урока не позволяет ответить на все вопросы, ученикам предлагается дома поразмышлять над вопросами  и в последующем на уроках или во внеурочное время учитель обязательно возвращается к ним. Данный прием позволяет ученикам  понять не только цели изучения данной темы в целом, но и осмыслить место урока в системе занятий, а, следовательно, и место материала этого урока во всей теме.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		- Иногда  учитель предоставляет ученикам  самостоятельно изучить  параграф учебника и составить краткий конспект этого параграфа в качестве домашнего задания. Перед учениками ставиться задача – определить главное в пункте.…В итоге учащиеся не только более глубоко понимают изучаемый материал, но и учатся выбирать главное, обосновывать его важность не только для других, но и, самое главное, для себя.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		- Вовлекает учащихся  в  предметные олимпиады, которые  включают в себя нестандартные задания, требующие применения учеником именно предметной логики, а не материала из школьного курса.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		- Предлагает ученикам вопросы, ответы на которые встречаются в определенной профессиональной среде. Некоторые из задач подобного рода требуют не только знания по предмету, но и практической смекалки, умения ориентироваться в конкретной обстановке.</a:t>
            </a:r>
          </a:p>
          <a:p>
            <a:endParaRPr lang="ru-RU" sz="4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общекультурной компетенции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Многие учителя знают, что ученики, уверенно использующие некоторое умение на одном предмете, далеко не всегда смогут применить его на другой дисциплине. Для преодоления этого барьера нужна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специальная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которой учитель помогает ребенку прояснить задачу, выделить предметную составляющую, показать применение известных способов в новой ситуации, новых обозначениях.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Возможны следующие пути решения этой проблемы: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- для формирования грамотной, логически верной речи используются  устные  задания на грамотное произношение и употребление имен, терминов, географических названий и др.;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- во время устной работы всегда следить за грамотностью речи учеников 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- использовать задания с информационно – познавательной  направленностью;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- практиковать задавать для домашней работы  составление текстовых заданий. Анализ составленных заданий происходит на уроке учениками  с использованием слов: по сравнению с…, в отличие от…, предположим, вероятно, по-моему…, это имеет отношение к…, я делаю вывод…, я не согласен с…, я предпочитаю…, моя задача состоит в…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учебно-познавательной  компетенции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357298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Особенно эффективно данный вид компетентности   развивается при решении нестандартных, занимательных, исторических задач, а так же при проблемном способе изложения новой темы, проведения  мини-исследований на основе изучения материала.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Создание проблемных ситуаций, суть которых сводится к воспитанию и развитию творческих способностей учащихся, к обучению их системе активных умственных действий. Эта активность проявляется в том, что ученик, анализируя, сравнивая, обобщая, конкретизируя фактический материал, сам получает из него новую информацию. При ознакомлении учащихся с новыми историческими или обществоведческими понятиями, при определении новых понятий знания не сообщаются в готовом виде. Учитель побуждает  учащихся к сравнению, сопоставлению и противопоставлению фактов, в результате чего и возникает поисковая ситуация.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  При формировании данного вида компетенций учитель использует  тестовые конструкции с информационно – познавательной направленностью,  тестовые конструкции составленные учащимися,  тестовые конструкции, содержащие задания с лишними данными.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информационной компетенции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Для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данного вида компетентности учитель использует  следующие приемы: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при изучении новых терминов учащиеся, пользуясь толковым словарем, дают различные определения понятиям, например: в математике модуль – это…, в строительстве модуль – это…,  в космонавтике модуль – это… и т.д.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подготовка собственных презентаций, с использованием материала из разных источников, включая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Поэтому при подготовке к уроку учитель использует задания из других источников, в которых данные представлены в виде таблиц, диаграмм, графиков, звуков, видеоисточников и т.д.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 предоставляет учащимся возможность составлять самим всевозможные  тестовые конструкции;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использование  задач  прикладного характера. Вследствие чего  у учащихся не только формируется информационная компетенция, но и накапливаться жизненный опыт.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коммуникативной компетенции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43840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Для развития этой компетенции учитель использует  следующие методы и приемы:</a:t>
            </a:r>
          </a:p>
          <a:p>
            <a:pPr algn="just"/>
            <a:r>
              <a:rPr lang="ru-RU" sz="2400" dirty="0" smtClean="0"/>
              <a:t>	- устное рецензирование ответов домашнего задания учениками;</a:t>
            </a:r>
          </a:p>
          <a:p>
            <a:pPr algn="just"/>
            <a:r>
              <a:rPr lang="ru-RU" sz="2400" dirty="0" smtClean="0"/>
              <a:t>	- использование тестовых конструкций свободного изложения ответа и устных тестовых конструкций;</a:t>
            </a:r>
          </a:p>
          <a:p>
            <a:pPr algn="just"/>
            <a:r>
              <a:rPr lang="ru-RU" sz="2400" dirty="0" smtClean="0"/>
              <a:t>	- использование работы в группах, например: рассказать соседу по парте  определение, выслушать ответ, правильное определение обсудить в группе;</a:t>
            </a:r>
          </a:p>
          <a:p>
            <a:pPr algn="just"/>
            <a:r>
              <a:rPr lang="ru-RU" sz="2400" dirty="0" smtClean="0"/>
              <a:t>	- сдача различных устных зачетов.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социально-трудовой компетенции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859340"/>
            <a:ext cx="87154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Наилучшему развитию данной  компетенции 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способствуют следующие приемы: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контрольные работы различного рода,  например с использованием электронных тестовых конструкций;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задания социально-трудового характера;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проведение различных исследований;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составление тестов самими учащимися.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компетенции личного самосовершенствования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5500" dirty="0" smtClean="0"/>
              <a:t>	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С целью формирования данной компетенции, учителем применяется  такой вид деятельности на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уроках,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 как решение задач с «лишними данными».</a:t>
            </a:r>
          </a:p>
          <a:p>
            <a:pPr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		С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целью развития данного вида компетенций учителем  используются задания на развитие навыков самоконтроля. Одним из приемов выработки самоконтроля является проведение проверки выполненных заданий. Проверка решения требует настойчивости и определенных волевых усилий. В результате у учащихся воспитываются ценнейшие качества – самостоятельность и решительность в действиях, чувство ответственности за них.</a:t>
            </a:r>
          </a:p>
          <a:p>
            <a:pPr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		С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целью формирования данной компетенции учителем предлагается ученикам самим составить тест, найдя варианты ошибочных и правильных ответов.</a:t>
            </a:r>
          </a:p>
          <a:p>
            <a:pPr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		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Обладая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данными компетенциями, учащиеся смогут свободно и самостоятельно выбирать цели и средства различных видов деятельности, управлять своей деятельностью, одновременно совершенствуя и развивая свои способности к ее осуществлению.</a:t>
            </a:r>
          </a:p>
          <a:p>
            <a:pPr algn="just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подхода следует осуществлять дифференцированно, с учетом специфики отдельных предметов.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подход, который набирает силу в современной школе, является отражением осознанной потребности общества в подготовке людей не только знающих, но и умеющих применить свои знания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73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 Формирование ценностно-смысловой компетенции  </vt:lpstr>
      <vt:lpstr>Формирование общекультурной компетенции </vt:lpstr>
      <vt:lpstr>Формирование учебно-познавательной  компетенции </vt:lpstr>
      <vt:lpstr>Формирование информационной компетенции</vt:lpstr>
      <vt:lpstr>Формирование коммуникативной компетенции </vt:lpstr>
      <vt:lpstr>Формирование социально-трудовой компетенции </vt:lpstr>
      <vt:lpstr>Формирование компетенции личного самосовершенствования </vt:lpstr>
      <vt:lpstr> Метапредметные результаты освоения основной образовательной программы: </vt:lpstr>
      <vt:lpstr>Метапредметные результаты освоения основной образовательной программы: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2015-03-24T13:34:27Z</dcterms:created>
  <dcterms:modified xsi:type="dcterms:W3CDTF">2015-03-24T15:05:04Z</dcterms:modified>
</cp:coreProperties>
</file>