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65" r:id="rId4"/>
    <p:sldId id="294" r:id="rId5"/>
    <p:sldId id="296" r:id="rId6"/>
    <p:sldId id="295" r:id="rId7"/>
    <p:sldId id="286" r:id="rId8"/>
    <p:sldId id="288" r:id="rId9"/>
    <p:sldId id="276" r:id="rId10"/>
    <p:sldId id="297" r:id="rId11"/>
    <p:sldId id="298" r:id="rId12"/>
    <p:sldId id="301" r:id="rId13"/>
    <p:sldId id="302" r:id="rId14"/>
    <p:sldId id="287" r:id="rId15"/>
    <p:sldId id="299" r:id="rId16"/>
    <p:sldId id="300" r:id="rId17"/>
    <p:sldId id="293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79E7A-FA2F-4CC7-888D-9F002AC552F7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AD1F8-1A8B-4E3E-8F8F-2DA1F765094A}">
      <dgm:prSet phldrT="[Текст]"/>
      <dgm:spPr/>
      <dgm:t>
        <a:bodyPr/>
        <a:lstStyle/>
        <a:p>
          <a:r>
            <a:rPr lang="ru-RU" dirty="0"/>
            <a:t>Субъект</a:t>
          </a:r>
        </a:p>
      </dgm:t>
    </dgm:pt>
    <dgm:pt modelId="{181F3951-9490-4124-A6FA-C63B9CCCF555}" type="parTrans" cxnId="{4B0BBF40-EC7D-4928-B582-B5EC47CFC0E4}">
      <dgm:prSet/>
      <dgm:spPr/>
      <dgm:t>
        <a:bodyPr/>
        <a:lstStyle/>
        <a:p>
          <a:endParaRPr lang="ru-RU"/>
        </a:p>
      </dgm:t>
    </dgm:pt>
    <dgm:pt modelId="{34E7C4EE-3AF4-4177-B8A2-490156844E0E}" type="sibTrans" cxnId="{4B0BBF40-EC7D-4928-B582-B5EC47CFC0E4}">
      <dgm:prSet/>
      <dgm:spPr/>
      <dgm:t>
        <a:bodyPr/>
        <a:lstStyle/>
        <a:p>
          <a:endParaRPr lang="ru-RU"/>
        </a:p>
      </dgm:t>
    </dgm:pt>
    <dgm:pt modelId="{6F477C4E-08D2-4F84-883A-080548F02B02}">
      <dgm:prSet phldrT="[Текст]" custT="1"/>
      <dgm:spPr/>
      <dgm:t>
        <a:bodyPr/>
        <a:lstStyle/>
        <a:p>
          <a:r>
            <a:rPr lang="ru-RU" sz="1600" dirty="0"/>
            <a:t>На</a:t>
          </a:r>
        </a:p>
        <a:p>
          <a:r>
            <a:rPr lang="ru-RU" sz="1600" dirty="0"/>
            <a:t>учить</a:t>
          </a:r>
          <a:endParaRPr lang="ru-RU" sz="1200" dirty="0"/>
        </a:p>
      </dgm:t>
    </dgm:pt>
    <dgm:pt modelId="{CF5243C9-D414-4ECB-AED8-F80ABCD0E082}" type="parTrans" cxnId="{C8FEC301-0B5D-4E8C-B930-63EBC39D8807}">
      <dgm:prSet/>
      <dgm:spPr/>
      <dgm:t>
        <a:bodyPr/>
        <a:lstStyle/>
        <a:p>
          <a:endParaRPr lang="ru-RU"/>
        </a:p>
      </dgm:t>
    </dgm:pt>
    <dgm:pt modelId="{0BABD66C-B47B-48BA-B1BD-9ADD02E6C562}" type="sibTrans" cxnId="{C8FEC301-0B5D-4E8C-B930-63EBC39D8807}">
      <dgm:prSet/>
      <dgm:spPr/>
      <dgm:t>
        <a:bodyPr/>
        <a:lstStyle/>
        <a:p>
          <a:endParaRPr lang="ru-RU"/>
        </a:p>
      </dgm:t>
    </dgm:pt>
    <dgm:pt modelId="{00AB1B2A-077D-4897-ABB7-5EA4A547895C}">
      <dgm:prSet phldrT="[Текст]" custT="1"/>
      <dgm:spPr/>
      <dgm:t>
        <a:bodyPr/>
        <a:lstStyle/>
        <a:p>
          <a:r>
            <a:rPr lang="ru-RU" sz="1200" dirty="0"/>
            <a:t>Про</a:t>
          </a:r>
        </a:p>
        <a:p>
          <a:r>
            <a:rPr lang="ru-RU" sz="1200" dirty="0"/>
            <a:t>контроли</a:t>
          </a:r>
        </a:p>
        <a:p>
          <a:r>
            <a:rPr lang="ru-RU" sz="1200" dirty="0" err="1"/>
            <a:t>ровать</a:t>
          </a:r>
          <a:endParaRPr lang="ru-RU" sz="500" dirty="0"/>
        </a:p>
      </dgm:t>
    </dgm:pt>
    <dgm:pt modelId="{3C26C6CA-59C0-4800-8BA4-79320F1B470F}" type="parTrans" cxnId="{7852945E-1F53-42AB-AFF7-91B4FDDD6065}">
      <dgm:prSet/>
      <dgm:spPr/>
      <dgm:t>
        <a:bodyPr/>
        <a:lstStyle/>
        <a:p>
          <a:endParaRPr lang="ru-RU"/>
        </a:p>
      </dgm:t>
    </dgm:pt>
    <dgm:pt modelId="{58F64FA6-BC8F-4707-8F2B-7A54461A2076}" type="sibTrans" cxnId="{7852945E-1F53-42AB-AFF7-91B4FDDD6065}">
      <dgm:prSet/>
      <dgm:spPr/>
      <dgm:t>
        <a:bodyPr/>
        <a:lstStyle/>
        <a:p>
          <a:endParaRPr lang="ru-RU"/>
        </a:p>
      </dgm:t>
    </dgm:pt>
    <dgm:pt modelId="{316F3E29-0D21-40A9-BC82-08BBAEEF8045}">
      <dgm:prSet phldrT="[Текст]" custT="1"/>
      <dgm:spPr/>
      <dgm:t>
        <a:bodyPr/>
        <a:lstStyle/>
        <a:p>
          <a:r>
            <a:rPr lang="ru-RU" sz="1600" dirty="0"/>
            <a:t>Про</a:t>
          </a:r>
        </a:p>
        <a:p>
          <a:r>
            <a:rPr lang="ru-RU" sz="1600" dirty="0" err="1"/>
            <a:t>дви</a:t>
          </a:r>
          <a:endParaRPr lang="ru-RU" sz="1600" dirty="0"/>
        </a:p>
        <a:p>
          <a:r>
            <a:rPr lang="ru-RU" sz="1600" dirty="0" err="1"/>
            <a:t>нуть</a:t>
          </a:r>
          <a:endParaRPr lang="ru-RU" sz="800" dirty="0"/>
        </a:p>
      </dgm:t>
    </dgm:pt>
    <dgm:pt modelId="{FA79A099-B44E-4333-96A0-71D7A358AD2C}" type="parTrans" cxnId="{7C30ECAD-854A-4B17-84D7-68139CBC143E}">
      <dgm:prSet/>
      <dgm:spPr/>
      <dgm:t>
        <a:bodyPr/>
        <a:lstStyle/>
        <a:p>
          <a:endParaRPr lang="ru-RU"/>
        </a:p>
      </dgm:t>
    </dgm:pt>
    <dgm:pt modelId="{E118FB65-22E3-49B9-A46B-D6450B960F50}" type="sibTrans" cxnId="{7C30ECAD-854A-4B17-84D7-68139CBC143E}">
      <dgm:prSet/>
      <dgm:spPr/>
      <dgm:t>
        <a:bodyPr/>
        <a:lstStyle/>
        <a:p>
          <a:endParaRPr lang="ru-RU"/>
        </a:p>
      </dgm:t>
    </dgm:pt>
    <dgm:pt modelId="{116FC3EA-F339-43E6-A346-D7CC863DBA18}">
      <dgm:prSet phldrT="[Текст]"/>
      <dgm:spPr/>
      <dgm:t>
        <a:bodyPr/>
        <a:lstStyle/>
        <a:p>
          <a:r>
            <a:rPr lang="ru-RU" dirty="0"/>
            <a:t>Субъект </a:t>
          </a:r>
        </a:p>
      </dgm:t>
    </dgm:pt>
    <dgm:pt modelId="{D0FF4929-C671-45F0-972D-160E1220FF29}" type="parTrans" cxnId="{34769516-962A-45C5-A3BF-CFADE02D90D0}">
      <dgm:prSet/>
      <dgm:spPr/>
      <dgm:t>
        <a:bodyPr/>
        <a:lstStyle/>
        <a:p>
          <a:endParaRPr lang="ru-RU"/>
        </a:p>
      </dgm:t>
    </dgm:pt>
    <dgm:pt modelId="{30CDE2D3-45AE-49A9-91C8-D4004B5F7121}" type="sibTrans" cxnId="{34769516-962A-45C5-A3BF-CFADE02D90D0}">
      <dgm:prSet/>
      <dgm:spPr/>
      <dgm:t>
        <a:bodyPr/>
        <a:lstStyle/>
        <a:p>
          <a:endParaRPr lang="ru-RU"/>
        </a:p>
      </dgm:t>
    </dgm:pt>
    <dgm:pt modelId="{30F33231-2C75-48DF-96A5-31D0EEC1993E}">
      <dgm:prSet phldrT="[Текст]"/>
      <dgm:spPr/>
      <dgm:t>
        <a:bodyPr/>
        <a:lstStyle/>
        <a:p>
          <a:r>
            <a:rPr lang="ru-RU" dirty="0"/>
            <a:t>Педагог</a:t>
          </a:r>
        </a:p>
      </dgm:t>
    </dgm:pt>
    <dgm:pt modelId="{726BBAE3-3274-40EB-AB7B-595F76BAB3C1}" type="parTrans" cxnId="{555798FF-09BA-41BB-9A9F-1CB8559B3F5C}">
      <dgm:prSet/>
      <dgm:spPr/>
      <dgm:t>
        <a:bodyPr/>
        <a:lstStyle/>
        <a:p>
          <a:endParaRPr lang="ru-RU"/>
        </a:p>
      </dgm:t>
    </dgm:pt>
    <dgm:pt modelId="{E1BAFFD5-6B5C-494E-88AC-239CC4ACDC27}" type="sibTrans" cxnId="{555798FF-09BA-41BB-9A9F-1CB8559B3F5C}">
      <dgm:prSet/>
      <dgm:spPr/>
      <dgm:t>
        <a:bodyPr/>
        <a:lstStyle/>
        <a:p>
          <a:endParaRPr lang="ru-RU"/>
        </a:p>
      </dgm:t>
    </dgm:pt>
    <dgm:pt modelId="{ECF82D7A-9265-4895-8629-C9967474D92E}">
      <dgm:prSet phldrT="[Текст]"/>
      <dgm:spPr/>
      <dgm:t>
        <a:bodyPr/>
        <a:lstStyle/>
        <a:p>
          <a:r>
            <a:rPr lang="ru-RU" dirty="0"/>
            <a:t>Ребенок</a:t>
          </a:r>
        </a:p>
      </dgm:t>
    </dgm:pt>
    <dgm:pt modelId="{CEA83B2D-78C7-4F5E-B92C-40EE8989A28E}" type="parTrans" cxnId="{447CA704-54E6-4801-87E2-4C0DF07B3EBD}">
      <dgm:prSet/>
      <dgm:spPr/>
      <dgm:t>
        <a:bodyPr/>
        <a:lstStyle/>
        <a:p>
          <a:endParaRPr lang="ru-RU"/>
        </a:p>
      </dgm:t>
    </dgm:pt>
    <dgm:pt modelId="{7A3640B8-5481-4CFC-A057-8991C256583E}" type="sibTrans" cxnId="{447CA704-54E6-4801-87E2-4C0DF07B3EBD}">
      <dgm:prSet/>
      <dgm:spPr/>
      <dgm:t>
        <a:bodyPr/>
        <a:lstStyle/>
        <a:p>
          <a:endParaRPr lang="ru-RU"/>
        </a:p>
      </dgm:t>
    </dgm:pt>
    <dgm:pt modelId="{E25883F0-CC68-42D0-92BC-C5ED3A597E32}">
      <dgm:prSet phldrT="[Текст]"/>
      <dgm:spPr/>
      <dgm:t>
        <a:bodyPr/>
        <a:lstStyle/>
        <a:p>
          <a:r>
            <a:rPr lang="ru-RU" dirty="0"/>
            <a:t>Субъект</a:t>
          </a:r>
        </a:p>
      </dgm:t>
    </dgm:pt>
    <dgm:pt modelId="{0BFF8FDD-292E-42BD-A28F-180C1F395C13}" type="parTrans" cxnId="{B5E71419-8DA3-46A5-B20F-06A399D02492}">
      <dgm:prSet/>
      <dgm:spPr/>
      <dgm:t>
        <a:bodyPr/>
        <a:lstStyle/>
        <a:p>
          <a:endParaRPr lang="ru-RU"/>
        </a:p>
      </dgm:t>
    </dgm:pt>
    <dgm:pt modelId="{BB8B6B33-4AAA-4A94-B40D-76F8B66A3383}" type="sibTrans" cxnId="{B5E71419-8DA3-46A5-B20F-06A399D02492}">
      <dgm:prSet/>
      <dgm:spPr/>
      <dgm:t>
        <a:bodyPr/>
        <a:lstStyle/>
        <a:p>
          <a:endParaRPr lang="ru-RU"/>
        </a:p>
      </dgm:t>
    </dgm:pt>
    <dgm:pt modelId="{D1FDE75A-8439-44A2-AF5A-FAB3DE574D4D}">
      <dgm:prSet phldrT="[Текст]"/>
      <dgm:spPr/>
      <dgm:t>
        <a:bodyPr/>
        <a:lstStyle/>
        <a:p>
          <a:r>
            <a:rPr lang="ru-RU" dirty="0"/>
            <a:t>Научиться </a:t>
          </a:r>
        </a:p>
      </dgm:t>
    </dgm:pt>
    <dgm:pt modelId="{5D313066-CB4E-4EBF-8C13-64A4BB8D745C}" type="parTrans" cxnId="{4889B3E9-EC9E-4BF1-B1B0-FAF1949BF1B1}">
      <dgm:prSet/>
      <dgm:spPr/>
      <dgm:t>
        <a:bodyPr/>
        <a:lstStyle/>
        <a:p>
          <a:endParaRPr lang="ru-RU"/>
        </a:p>
      </dgm:t>
    </dgm:pt>
    <dgm:pt modelId="{B8BA43C2-593B-40C7-B031-924246BFB901}" type="sibTrans" cxnId="{4889B3E9-EC9E-4BF1-B1B0-FAF1949BF1B1}">
      <dgm:prSet/>
      <dgm:spPr/>
      <dgm:t>
        <a:bodyPr/>
        <a:lstStyle/>
        <a:p>
          <a:endParaRPr lang="ru-RU"/>
        </a:p>
      </dgm:t>
    </dgm:pt>
    <dgm:pt modelId="{F98F9A68-ECC5-45B2-BF0B-9CF2AEA606BE}" type="pres">
      <dgm:prSet presAssocID="{28879E7A-FA2F-4CC7-888D-9F002AC552F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A7720799-B7E7-402F-B0C4-4C2804112D00}" type="pres">
      <dgm:prSet presAssocID="{28879E7A-FA2F-4CC7-888D-9F002AC552F7}" presName="arc1" presStyleLbl="node1" presStyleIdx="0" presStyleCnt="4"/>
      <dgm:spPr/>
    </dgm:pt>
    <dgm:pt modelId="{CE89137A-B7B5-475D-AA84-5D6DC2B7A691}" type="pres">
      <dgm:prSet presAssocID="{28879E7A-FA2F-4CC7-888D-9F002AC552F7}" presName="arc3" presStyleLbl="node1" presStyleIdx="1" presStyleCnt="4"/>
      <dgm:spPr/>
    </dgm:pt>
    <dgm:pt modelId="{26BBD780-72B8-4A77-8BA7-BE80A7988BF6}" type="pres">
      <dgm:prSet presAssocID="{28879E7A-FA2F-4CC7-888D-9F002AC552F7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787BFAC5-DEDE-4809-9BC2-20996FE6176D}" type="pres">
      <dgm:prSet presAssocID="{28879E7A-FA2F-4CC7-888D-9F002AC552F7}" presName="arc2" presStyleLbl="node1" presStyleIdx="2" presStyleCnt="4"/>
      <dgm:spPr/>
    </dgm:pt>
    <dgm:pt modelId="{98FB5572-901E-479E-9CC5-0AB07D497794}" type="pres">
      <dgm:prSet presAssocID="{28879E7A-FA2F-4CC7-888D-9F002AC552F7}" presName="arc4" presStyleLbl="node1" presStyleIdx="3" presStyleCnt="4"/>
      <dgm:spPr/>
    </dgm:pt>
    <dgm:pt modelId="{E86F7E23-9EF3-4B07-8EC8-A9A00582DE20}" type="pres">
      <dgm:prSet presAssocID="{28879E7A-FA2F-4CC7-888D-9F002AC552F7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F75EEC2-0F39-4128-B476-0DDFAB41D6D5}" type="pres">
      <dgm:prSet presAssocID="{28879E7A-FA2F-4CC7-888D-9F002AC552F7}" presName="middleComposite" presStyleCnt="0"/>
      <dgm:spPr/>
    </dgm:pt>
    <dgm:pt modelId="{5C230A38-A90A-4F7C-ABAE-1F6D2ED39747}" type="pres">
      <dgm:prSet presAssocID="{30F33231-2C75-48DF-96A5-31D0EEC1993E}" presName="circ1" presStyleLbl="vennNode1" presStyleIdx="0" presStyleCnt="8"/>
      <dgm:spPr/>
    </dgm:pt>
    <dgm:pt modelId="{61F9280B-F782-4369-9B2E-B74BABAB700F}" type="pres">
      <dgm:prSet presAssocID="{30F33231-2C75-48DF-96A5-31D0EEC1993E}" presName="circ1Tx" presStyleLbl="revTx" presStyleIdx="1" presStyleCnt="3">
        <dgm:presLayoutVars>
          <dgm:chMax val="0"/>
          <dgm:chPref val="0"/>
        </dgm:presLayoutVars>
      </dgm:prSet>
      <dgm:spPr/>
    </dgm:pt>
    <dgm:pt modelId="{5ACF7C0A-6C9F-4C5F-8557-2BCADC224E96}" type="pres">
      <dgm:prSet presAssocID="{ECF82D7A-9265-4895-8629-C9967474D92E}" presName="circ2" presStyleLbl="vennNode1" presStyleIdx="1" presStyleCnt="8"/>
      <dgm:spPr/>
    </dgm:pt>
    <dgm:pt modelId="{BF3E9074-6236-43FB-ADF1-E6087C2FD787}" type="pres">
      <dgm:prSet presAssocID="{ECF82D7A-9265-4895-8629-C9967474D92E}" presName="circ2Tx" presStyleLbl="revTx" presStyleIdx="1" presStyleCnt="3">
        <dgm:presLayoutVars>
          <dgm:chMax val="0"/>
          <dgm:chPref val="0"/>
        </dgm:presLayoutVars>
      </dgm:prSet>
      <dgm:spPr/>
    </dgm:pt>
    <dgm:pt modelId="{D6117A07-2F24-4293-8F1C-9DD4DF047248}" type="pres">
      <dgm:prSet presAssocID="{28879E7A-FA2F-4CC7-888D-9F002AC552F7}" presName="leftComposite" presStyleCnt="0"/>
      <dgm:spPr/>
    </dgm:pt>
    <dgm:pt modelId="{692476B4-DC6C-4530-AD2A-8AA4588A9680}" type="pres">
      <dgm:prSet presAssocID="{6F477C4E-08D2-4F84-883A-080548F02B02}" presName="childText1_1" presStyleLbl="vennNode1" presStyleIdx="2" presStyleCnt="8" custScaleX="118874">
        <dgm:presLayoutVars>
          <dgm:chMax val="0"/>
          <dgm:chPref val="0"/>
        </dgm:presLayoutVars>
      </dgm:prSet>
      <dgm:spPr/>
    </dgm:pt>
    <dgm:pt modelId="{46DD1EB5-8394-40B1-965A-52C3C2D32A8B}" type="pres">
      <dgm:prSet presAssocID="{6F477C4E-08D2-4F84-883A-080548F02B02}" presName="ellipse1" presStyleLbl="vennNode1" presStyleIdx="3" presStyleCnt="8"/>
      <dgm:spPr/>
    </dgm:pt>
    <dgm:pt modelId="{5E2E2150-57ED-4D71-9DDC-FE6EB8DF9CC1}" type="pres">
      <dgm:prSet presAssocID="{6F477C4E-08D2-4F84-883A-080548F02B02}" presName="ellipse2" presStyleLbl="vennNode1" presStyleIdx="4" presStyleCnt="8"/>
      <dgm:spPr/>
    </dgm:pt>
    <dgm:pt modelId="{41BC9FED-09D8-4182-82A4-77D2435F9933}" type="pres">
      <dgm:prSet presAssocID="{00AB1B2A-077D-4897-ABB7-5EA4A547895C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277DF627-E194-4950-A1F4-B421ED70FE6C}" type="pres">
      <dgm:prSet presAssocID="{00AB1B2A-077D-4897-ABB7-5EA4A547895C}" presName="ellipse3" presStyleLbl="vennNode1" presStyleIdx="6" presStyleCnt="8"/>
      <dgm:spPr/>
    </dgm:pt>
    <dgm:pt modelId="{3F5F9EAE-269A-49CD-AFE8-5CC0CF79BD76}" type="pres">
      <dgm:prSet presAssocID="{316F3E29-0D21-40A9-BC82-08BBAEEF8045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2DCA1E80-2BB0-4323-BAAB-AD6BA96070DE}" type="pres">
      <dgm:prSet presAssocID="{28879E7A-FA2F-4CC7-888D-9F002AC552F7}" presName="rightChild" presStyleLbl="node2" presStyleIdx="0" presStyleCnt="1">
        <dgm:presLayoutVars>
          <dgm:chMax val="0"/>
          <dgm:chPref val="0"/>
        </dgm:presLayoutVars>
      </dgm:prSet>
      <dgm:spPr/>
    </dgm:pt>
    <dgm:pt modelId="{99B0B01E-0891-4AC7-A028-7C700F9C7B56}" type="pres">
      <dgm:prSet presAssocID="{28879E7A-FA2F-4CC7-888D-9F002AC552F7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C8FEC301-0B5D-4E8C-B930-63EBC39D8807}" srcId="{E02AD1F8-1A8B-4E3E-8F8F-2DA1F765094A}" destId="{6F477C4E-08D2-4F84-883A-080548F02B02}" srcOrd="0" destOrd="0" parTransId="{CF5243C9-D414-4ECB-AED8-F80ABCD0E082}" sibTransId="{0BABD66C-B47B-48BA-B1BD-9ADD02E6C562}"/>
    <dgm:cxn modelId="{447CA704-54E6-4801-87E2-4C0DF07B3EBD}" srcId="{116FC3EA-F339-43E6-A346-D7CC863DBA18}" destId="{ECF82D7A-9265-4895-8629-C9967474D92E}" srcOrd="1" destOrd="0" parTransId="{CEA83B2D-78C7-4F5E-B92C-40EE8989A28E}" sibTransId="{7A3640B8-5481-4CFC-A057-8991C256583E}"/>
    <dgm:cxn modelId="{34769516-962A-45C5-A3BF-CFADE02D90D0}" srcId="{28879E7A-FA2F-4CC7-888D-9F002AC552F7}" destId="{116FC3EA-F339-43E6-A346-D7CC863DBA18}" srcOrd="1" destOrd="0" parTransId="{D0FF4929-C671-45F0-972D-160E1220FF29}" sibTransId="{30CDE2D3-45AE-49A9-91C8-D4004B5F7121}"/>
    <dgm:cxn modelId="{B5E71419-8DA3-46A5-B20F-06A399D02492}" srcId="{28879E7A-FA2F-4CC7-888D-9F002AC552F7}" destId="{E25883F0-CC68-42D0-92BC-C5ED3A597E32}" srcOrd="2" destOrd="0" parTransId="{0BFF8FDD-292E-42BD-A28F-180C1F395C13}" sibTransId="{BB8B6B33-4AAA-4A94-B40D-76F8B66A3383}"/>
    <dgm:cxn modelId="{CB01D230-DA16-4ED1-A8B0-E5E9D793DA74}" type="presOf" srcId="{ECF82D7A-9265-4895-8629-C9967474D92E}" destId="{BF3E9074-6236-43FB-ADF1-E6087C2FD787}" srcOrd="1" destOrd="0" presId="urn:microsoft.com/office/officeart/2009/3/layout/PhasedProcess"/>
    <dgm:cxn modelId="{4B0BBF40-EC7D-4928-B582-B5EC47CFC0E4}" srcId="{28879E7A-FA2F-4CC7-888D-9F002AC552F7}" destId="{E02AD1F8-1A8B-4E3E-8F8F-2DA1F765094A}" srcOrd="0" destOrd="0" parTransId="{181F3951-9490-4124-A6FA-C63B9CCCF555}" sibTransId="{34E7C4EE-3AF4-4177-B8A2-490156844E0E}"/>
    <dgm:cxn modelId="{7852945E-1F53-42AB-AFF7-91B4FDDD6065}" srcId="{E02AD1F8-1A8B-4E3E-8F8F-2DA1F765094A}" destId="{00AB1B2A-077D-4897-ABB7-5EA4A547895C}" srcOrd="1" destOrd="0" parTransId="{3C26C6CA-59C0-4800-8BA4-79320F1B470F}" sibTransId="{58F64FA6-BC8F-4707-8F2B-7A54461A2076}"/>
    <dgm:cxn modelId="{0796B35F-4D60-4F6F-BC7D-FE8F3ABBDEDE}" type="presOf" srcId="{28879E7A-FA2F-4CC7-888D-9F002AC552F7}" destId="{F98F9A68-ECC5-45B2-BF0B-9CF2AEA606BE}" srcOrd="0" destOrd="0" presId="urn:microsoft.com/office/officeart/2009/3/layout/PhasedProcess"/>
    <dgm:cxn modelId="{B3808E68-8E4E-487B-BB1A-3DFE2F5EC4E7}" type="presOf" srcId="{30F33231-2C75-48DF-96A5-31D0EEC1993E}" destId="{61F9280B-F782-4369-9B2E-B74BABAB700F}" srcOrd="1" destOrd="0" presId="urn:microsoft.com/office/officeart/2009/3/layout/PhasedProcess"/>
    <dgm:cxn modelId="{AD20064A-3CD8-45B3-B6BB-4E45D82AEEB1}" type="presOf" srcId="{6F477C4E-08D2-4F84-883A-080548F02B02}" destId="{692476B4-DC6C-4530-AD2A-8AA4588A9680}" srcOrd="0" destOrd="0" presId="urn:microsoft.com/office/officeart/2009/3/layout/PhasedProcess"/>
    <dgm:cxn modelId="{45B89C4F-E3F9-4E6F-9790-D390C700EC8D}" type="presOf" srcId="{316F3E29-0D21-40A9-BC82-08BBAEEF8045}" destId="{3F5F9EAE-269A-49CD-AFE8-5CC0CF79BD76}" srcOrd="0" destOrd="0" presId="urn:microsoft.com/office/officeart/2009/3/layout/PhasedProcess"/>
    <dgm:cxn modelId="{B7FCDB92-E9BF-4E54-AD0B-BA7F770EE12A}" type="presOf" srcId="{00AB1B2A-077D-4897-ABB7-5EA4A547895C}" destId="{41BC9FED-09D8-4182-82A4-77D2435F9933}" srcOrd="0" destOrd="0" presId="urn:microsoft.com/office/officeart/2009/3/layout/PhasedProcess"/>
    <dgm:cxn modelId="{01420FA8-A1EB-47F1-AB03-1F20EECDEAA5}" type="presOf" srcId="{30F33231-2C75-48DF-96A5-31D0EEC1993E}" destId="{5C230A38-A90A-4F7C-ABAE-1F6D2ED39747}" srcOrd="0" destOrd="0" presId="urn:microsoft.com/office/officeart/2009/3/layout/PhasedProcess"/>
    <dgm:cxn modelId="{2B00FDAC-A923-4FFC-9E1E-A5FB436C5FB2}" type="presOf" srcId="{D1FDE75A-8439-44A2-AF5A-FAB3DE574D4D}" destId="{2DCA1E80-2BB0-4323-BAAB-AD6BA96070DE}" srcOrd="0" destOrd="0" presId="urn:microsoft.com/office/officeart/2009/3/layout/PhasedProcess"/>
    <dgm:cxn modelId="{7C30ECAD-854A-4B17-84D7-68139CBC143E}" srcId="{E02AD1F8-1A8B-4E3E-8F8F-2DA1F765094A}" destId="{316F3E29-0D21-40A9-BC82-08BBAEEF8045}" srcOrd="2" destOrd="0" parTransId="{FA79A099-B44E-4333-96A0-71D7A358AD2C}" sibTransId="{E118FB65-22E3-49B9-A46B-D6450B960F50}"/>
    <dgm:cxn modelId="{310CB5CC-554A-4CC5-AE67-6EA162078519}" type="presOf" srcId="{E02AD1F8-1A8B-4E3E-8F8F-2DA1F765094A}" destId="{99B0B01E-0891-4AC7-A028-7C700F9C7B56}" srcOrd="0" destOrd="0" presId="urn:microsoft.com/office/officeart/2009/3/layout/PhasedProcess"/>
    <dgm:cxn modelId="{25F4AEE4-F487-4B41-9E50-7B20EFB15E1C}" type="presOf" srcId="{ECF82D7A-9265-4895-8629-C9967474D92E}" destId="{5ACF7C0A-6C9F-4C5F-8557-2BCADC224E96}" srcOrd="0" destOrd="0" presId="urn:microsoft.com/office/officeart/2009/3/layout/PhasedProcess"/>
    <dgm:cxn modelId="{3FC392E9-DA52-4406-A60B-6559965995E0}" type="presOf" srcId="{E25883F0-CC68-42D0-92BC-C5ED3A597E32}" destId="{E86F7E23-9EF3-4B07-8EC8-A9A00582DE20}" srcOrd="0" destOrd="0" presId="urn:microsoft.com/office/officeart/2009/3/layout/PhasedProcess"/>
    <dgm:cxn modelId="{4889B3E9-EC9E-4BF1-B1B0-FAF1949BF1B1}" srcId="{E25883F0-CC68-42D0-92BC-C5ED3A597E32}" destId="{D1FDE75A-8439-44A2-AF5A-FAB3DE574D4D}" srcOrd="0" destOrd="0" parTransId="{5D313066-CB4E-4EBF-8C13-64A4BB8D745C}" sibTransId="{B8BA43C2-593B-40C7-B031-924246BFB901}"/>
    <dgm:cxn modelId="{B2C721FF-ABB8-4EF1-A9BE-7A4F51FEFBD2}" type="presOf" srcId="{116FC3EA-F339-43E6-A346-D7CC863DBA18}" destId="{26BBD780-72B8-4A77-8BA7-BE80A7988BF6}" srcOrd="0" destOrd="0" presId="urn:microsoft.com/office/officeart/2009/3/layout/PhasedProcess"/>
    <dgm:cxn modelId="{555798FF-09BA-41BB-9A9F-1CB8559B3F5C}" srcId="{116FC3EA-F339-43E6-A346-D7CC863DBA18}" destId="{30F33231-2C75-48DF-96A5-31D0EEC1993E}" srcOrd="0" destOrd="0" parTransId="{726BBAE3-3274-40EB-AB7B-595F76BAB3C1}" sibTransId="{E1BAFFD5-6B5C-494E-88AC-239CC4ACDC27}"/>
    <dgm:cxn modelId="{EB5F491B-A870-4446-8091-3D95A1D7F3A8}" type="presParOf" srcId="{F98F9A68-ECC5-45B2-BF0B-9CF2AEA606BE}" destId="{A7720799-B7E7-402F-B0C4-4C2804112D00}" srcOrd="0" destOrd="0" presId="urn:microsoft.com/office/officeart/2009/3/layout/PhasedProcess"/>
    <dgm:cxn modelId="{605C7E05-6E85-4554-BF59-ED96BF7DBAE4}" type="presParOf" srcId="{F98F9A68-ECC5-45B2-BF0B-9CF2AEA606BE}" destId="{CE89137A-B7B5-475D-AA84-5D6DC2B7A691}" srcOrd="1" destOrd="0" presId="urn:microsoft.com/office/officeart/2009/3/layout/PhasedProcess"/>
    <dgm:cxn modelId="{F76FAF5B-B815-41BD-8D4B-C67FF75FFFC9}" type="presParOf" srcId="{F98F9A68-ECC5-45B2-BF0B-9CF2AEA606BE}" destId="{26BBD780-72B8-4A77-8BA7-BE80A7988BF6}" srcOrd="2" destOrd="0" presId="urn:microsoft.com/office/officeart/2009/3/layout/PhasedProcess"/>
    <dgm:cxn modelId="{9500D10C-21A6-4747-AFB3-B0D7D8AD1110}" type="presParOf" srcId="{F98F9A68-ECC5-45B2-BF0B-9CF2AEA606BE}" destId="{787BFAC5-DEDE-4809-9BC2-20996FE6176D}" srcOrd="3" destOrd="0" presId="urn:microsoft.com/office/officeart/2009/3/layout/PhasedProcess"/>
    <dgm:cxn modelId="{CCE320E4-A744-4EEB-83C0-42B3881B5197}" type="presParOf" srcId="{F98F9A68-ECC5-45B2-BF0B-9CF2AEA606BE}" destId="{98FB5572-901E-479E-9CC5-0AB07D497794}" srcOrd="4" destOrd="0" presId="urn:microsoft.com/office/officeart/2009/3/layout/PhasedProcess"/>
    <dgm:cxn modelId="{E2425376-F3FE-4A70-AF51-F0EC5130FE80}" type="presParOf" srcId="{F98F9A68-ECC5-45B2-BF0B-9CF2AEA606BE}" destId="{E86F7E23-9EF3-4B07-8EC8-A9A00582DE20}" srcOrd="5" destOrd="0" presId="urn:microsoft.com/office/officeart/2009/3/layout/PhasedProcess"/>
    <dgm:cxn modelId="{55EE3A14-ECC8-4965-8301-59B481277448}" type="presParOf" srcId="{F98F9A68-ECC5-45B2-BF0B-9CF2AEA606BE}" destId="{0F75EEC2-0F39-4128-B476-0DDFAB41D6D5}" srcOrd="6" destOrd="0" presId="urn:microsoft.com/office/officeart/2009/3/layout/PhasedProcess"/>
    <dgm:cxn modelId="{D365C1C4-DFE3-4836-8B3A-6FFF3E10B05B}" type="presParOf" srcId="{0F75EEC2-0F39-4128-B476-0DDFAB41D6D5}" destId="{5C230A38-A90A-4F7C-ABAE-1F6D2ED39747}" srcOrd="0" destOrd="0" presId="urn:microsoft.com/office/officeart/2009/3/layout/PhasedProcess"/>
    <dgm:cxn modelId="{1C4E9B0C-D149-4EFF-B321-C8966EE8E1E5}" type="presParOf" srcId="{0F75EEC2-0F39-4128-B476-0DDFAB41D6D5}" destId="{61F9280B-F782-4369-9B2E-B74BABAB700F}" srcOrd="1" destOrd="0" presId="urn:microsoft.com/office/officeart/2009/3/layout/PhasedProcess"/>
    <dgm:cxn modelId="{3DEDD062-CED7-4BE8-9B52-FADAD16ED77B}" type="presParOf" srcId="{0F75EEC2-0F39-4128-B476-0DDFAB41D6D5}" destId="{5ACF7C0A-6C9F-4C5F-8557-2BCADC224E96}" srcOrd="2" destOrd="0" presId="urn:microsoft.com/office/officeart/2009/3/layout/PhasedProcess"/>
    <dgm:cxn modelId="{89D372F1-866F-4ACE-98FF-949CF351F93B}" type="presParOf" srcId="{0F75EEC2-0F39-4128-B476-0DDFAB41D6D5}" destId="{BF3E9074-6236-43FB-ADF1-E6087C2FD787}" srcOrd="3" destOrd="0" presId="urn:microsoft.com/office/officeart/2009/3/layout/PhasedProcess"/>
    <dgm:cxn modelId="{A13C909F-3CBD-4B38-99E2-C53472C30C22}" type="presParOf" srcId="{F98F9A68-ECC5-45B2-BF0B-9CF2AEA606BE}" destId="{D6117A07-2F24-4293-8F1C-9DD4DF047248}" srcOrd="7" destOrd="0" presId="urn:microsoft.com/office/officeart/2009/3/layout/PhasedProcess"/>
    <dgm:cxn modelId="{FA148EFF-0CFC-4094-BC94-6532E47F9C41}" type="presParOf" srcId="{D6117A07-2F24-4293-8F1C-9DD4DF047248}" destId="{692476B4-DC6C-4530-AD2A-8AA4588A9680}" srcOrd="0" destOrd="0" presId="urn:microsoft.com/office/officeart/2009/3/layout/PhasedProcess"/>
    <dgm:cxn modelId="{270307D4-4E88-470B-B0F2-A76633363D34}" type="presParOf" srcId="{D6117A07-2F24-4293-8F1C-9DD4DF047248}" destId="{46DD1EB5-8394-40B1-965A-52C3C2D32A8B}" srcOrd="1" destOrd="0" presId="urn:microsoft.com/office/officeart/2009/3/layout/PhasedProcess"/>
    <dgm:cxn modelId="{FB586351-CE9B-4C3C-B58D-F11C2C0B3B08}" type="presParOf" srcId="{D6117A07-2F24-4293-8F1C-9DD4DF047248}" destId="{5E2E2150-57ED-4D71-9DDC-FE6EB8DF9CC1}" srcOrd="2" destOrd="0" presId="urn:microsoft.com/office/officeart/2009/3/layout/PhasedProcess"/>
    <dgm:cxn modelId="{76C150E8-B22D-4884-85EF-EA072F20D1BD}" type="presParOf" srcId="{D6117A07-2F24-4293-8F1C-9DD4DF047248}" destId="{41BC9FED-09D8-4182-82A4-77D2435F9933}" srcOrd="3" destOrd="0" presId="urn:microsoft.com/office/officeart/2009/3/layout/PhasedProcess"/>
    <dgm:cxn modelId="{51757A6D-14BF-4C21-9BDE-35305BD14658}" type="presParOf" srcId="{D6117A07-2F24-4293-8F1C-9DD4DF047248}" destId="{277DF627-E194-4950-A1F4-B421ED70FE6C}" srcOrd="4" destOrd="0" presId="urn:microsoft.com/office/officeart/2009/3/layout/PhasedProcess"/>
    <dgm:cxn modelId="{FBB7208F-54A5-4492-8CF4-2AEB6AB9F436}" type="presParOf" srcId="{D6117A07-2F24-4293-8F1C-9DD4DF047248}" destId="{3F5F9EAE-269A-49CD-AFE8-5CC0CF79BD76}" srcOrd="5" destOrd="0" presId="urn:microsoft.com/office/officeart/2009/3/layout/PhasedProcess"/>
    <dgm:cxn modelId="{65E89E29-6F71-47F0-8635-1BDCD932E851}" type="presParOf" srcId="{F98F9A68-ECC5-45B2-BF0B-9CF2AEA606BE}" destId="{2DCA1E80-2BB0-4323-BAAB-AD6BA96070DE}" srcOrd="8" destOrd="0" presId="urn:microsoft.com/office/officeart/2009/3/layout/PhasedProcess"/>
    <dgm:cxn modelId="{5FF96D84-3E66-461F-BE79-29A7164D1D57}" type="presParOf" srcId="{F98F9A68-ECC5-45B2-BF0B-9CF2AEA606BE}" destId="{99B0B01E-0891-4AC7-A028-7C700F9C7B56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57117-5354-4415-9851-AE4F477F2F3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5F22E-B91E-45AA-95D1-4071CE795DBD}">
      <dgm:prSet phldrT="[Текст]"/>
      <dgm:spPr/>
      <dgm:t>
        <a:bodyPr/>
        <a:lstStyle/>
        <a:p>
          <a:r>
            <a:rPr lang="ru-RU" dirty="0"/>
            <a:t>Репродуктивные упражнения на отработку навыка/тесты/отработка навыка в форме самостоятельной работы/ Гугл-класс, Гугл-формы, МЭО – тесты на отработку навыка</a:t>
          </a:r>
        </a:p>
      </dgm:t>
    </dgm:pt>
    <dgm:pt modelId="{2686B915-B57F-4CEE-969C-4D5D08F97E43}" type="parTrans" cxnId="{613B7944-6504-4FA2-9373-13EAFFB3D874}">
      <dgm:prSet/>
      <dgm:spPr/>
      <dgm:t>
        <a:bodyPr/>
        <a:lstStyle/>
        <a:p>
          <a:endParaRPr lang="ru-RU"/>
        </a:p>
      </dgm:t>
    </dgm:pt>
    <dgm:pt modelId="{ED231296-9B35-4AB8-B4EC-0A49CFEA270D}" type="sibTrans" cxnId="{613B7944-6504-4FA2-9373-13EAFFB3D874}">
      <dgm:prSet/>
      <dgm:spPr/>
      <dgm:t>
        <a:bodyPr/>
        <a:lstStyle/>
        <a:p>
          <a:endParaRPr lang="ru-RU"/>
        </a:p>
      </dgm:t>
    </dgm:pt>
    <dgm:pt modelId="{F33E34C4-CCDD-4876-949C-2896CA5847D7}">
      <dgm:prSet phldrT="[Текст]"/>
      <dgm:spPr/>
      <dgm:t>
        <a:bodyPr/>
        <a:lstStyle/>
        <a:p>
          <a:r>
            <a:rPr lang="en-US" dirty="0"/>
            <a:t>Minimum</a:t>
          </a:r>
          <a:r>
            <a:rPr lang="ru-RU" dirty="0"/>
            <a:t> – пошаговая инструкция</a:t>
          </a:r>
        </a:p>
      </dgm:t>
    </dgm:pt>
    <dgm:pt modelId="{67C73D1D-298E-45E1-AAEA-BBDA1E10C359}" type="parTrans" cxnId="{7518876E-1525-4ACE-8670-8D5E89EA9A1F}">
      <dgm:prSet/>
      <dgm:spPr/>
      <dgm:t>
        <a:bodyPr/>
        <a:lstStyle/>
        <a:p>
          <a:endParaRPr lang="ru-RU"/>
        </a:p>
      </dgm:t>
    </dgm:pt>
    <dgm:pt modelId="{86C64EAB-CBC3-4F43-967E-E6B6D33A631F}" type="sibTrans" cxnId="{7518876E-1525-4ACE-8670-8D5E89EA9A1F}">
      <dgm:prSet/>
      <dgm:spPr/>
      <dgm:t>
        <a:bodyPr/>
        <a:lstStyle/>
        <a:p>
          <a:endParaRPr lang="ru-RU"/>
        </a:p>
      </dgm:t>
    </dgm:pt>
    <dgm:pt modelId="{F7CD9CBD-BC17-4537-95BE-3B9D23709CC8}">
      <dgm:prSet phldrT="[Текст]"/>
      <dgm:spPr/>
      <dgm:t>
        <a:bodyPr/>
        <a:lstStyle/>
        <a:p>
          <a:r>
            <a:rPr lang="en-US" dirty="0"/>
            <a:t>Medium</a:t>
          </a:r>
          <a:r>
            <a:rPr lang="ru-RU" dirty="0"/>
            <a:t>-сопровождение</a:t>
          </a:r>
        </a:p>
      </dgm:t>
    </dgm:pt>
    <dgm:pt modelId="{E200FB56-D750-4CAE-BF89-B179797A72D8}" type="parTrans" cxnId="{2CEC464E-A3FA-4BEC-A4DB-BB7ACC9B7CD7}">
      <dgm:prSet/>
      <dgm:spPr/>
      <dgm:t>
        <a:bodyPr/>
        <a:lstStyle/>
        <a:p>
          <a:endParaRPr lang="ru-RU"/>
        </a:p>
      </dgm:t>
    </dgm:pt>
    <dgm:pt modelId="{5DCB4B44-730D-4418-9B08-939ABEDA1C7F}" type="sibTrans" cxnId="{2CEC464E-A3FA-4BEC-A4DB-BB7ACC9B7CD7}">
      <dgm:prSet/>
      <dgm:spPr/>
      <dgm:t>
        <a:bodyPr/>
        <a:lstStyle/>
        <a:p>
          <a:endParaRPr lang="ru-RU"/>
        </a:p>
      </dgm:t>
    </dgm:pt>
    <dgm:pt modelId="{AF7AE0C4-EC17-4C86-9A66-4BA9719CFF0F}">
      <dgm:prSet phldrT="[Текст]" custT="1"/>
      <dgm:spPr/>
      <dgm:t>
        <a:bodyPr/>
        <a:lstStyle/>
        <a:p>
          <a:r>
            <a:rPr lang="ru-RU" sz="1400" dirty="0"/>
            <a:t>Продукция/создание собственного контента на основе  найденных данных/ МЭО –ЗОО/</a:t>
          </a:r>
          <a:r>
            <a:rPr lang="en-US" sz="1400" dirty="0"/>
            <a:t>ZOOM</a:t>
          </a:r>
          <a:r>
            <a:rPr lang="ru-RU" sz="1400" dirty="0"/>
            <a:t>/онлайн-платформы/</a:t>
          </a:r>
        </a:p>
        <a:p>
          <a:r>
            <a:rPr lang="ru-RU" sz="1400" dirty="0"/>
            <a:t>Собственный продукт </a:t>
          </a:r>
        </a:p>
      </dgm:t>
    </dgm:pt>
    <dgm:pt modelId="{B7E8F35E-E583-433A-9E0A-DDA5191A344B}" type="parTrans" cxnId="{4673A16C-F057-4575-B7E1-B491E62C6721}">
      <dgm:prSet/>
      <dgm:spPr/>
      <dgm:t>
        <a:bodyPr/>
        <a:lstStyle/>
        <a:p>
          <a:endParaRPr lang="ru-RU"/>
        </a:p>
      </dgm:t>
    </dgm:pt>
    <dgm:pt modelId="{57F9741A-25CE-49C5-BDCC-87CD93A3B370}" type="sibTrans" cxnId="{4673A16C-F057-4575-B7E1-B491E62C6721}">
      <dgm:prSet/>
      <dgm:spPr/>
      <dgm:t>
        <a:bodyPr/>
        <a:lstStyle/>
        <a:p>
          <a:endParaRPr lang="ru-RU"/>
        </a:p>
      </dgm:t>
    </dgm:pt>
    <dgm:pt modelId="{66EADC7A-4CCA-4DBB-A35B-E474453DBFD7}">
      <dgm:prSet phldrT="[Текст]"/>
      <dgm:spPr/>
      <dgm:t>
        <a:bodyPr/>
        <a:lstStyle/>
        <a:p>
          <a:r>
            <a:rPr lang="en-US" dirty="0"/>
            <a:t>Maximum</a:t>
          </a:r>
          <a:r>
            <a:rPr lang="ru-RU" dirty="0"/>
            <a:t>-сотрудничество</a:t>
          </a:r>
        </a:p>
      </dgm:t>
    </dgm:pt>
    <dgm:pt modelId="{9B46D521-FD1C-4793-A599-9B8EB665A8D0}" type="parTrans" cxnId="{F736F79C-CED5-4731-A9F8-CCDCA27205F4}">
      <dgm:prSet/>
      <dgm:spPr/>
      <dgm:t>
        <a:bodyPr/>
        <a:lstStyle/>
        <a:p>
          <a:endParaRPr lang="ru-RU"/>
        </a:p>
      </dgm:t>
    </dgm:pt>
    <dgm:pt modelId="{AE1A181D-789A-416A-BB10-97788999BB69}" type="sibTrans" cxnId="{F736F79C-CED5-4731-A9F8-CCDCA27205F4}">
      <dgm:prSet/>
      <dgm:spPr/>
      <dgm:t>
        <a:bodyPr/>
        <a:lstStyle/>
        <a:p>
          <a:endParaRPr lang="ru-RU"/>
        </a:p>
      </dgm:t>
    </dgm:pt>
    <dgm:pt modelId="{73FB5C69-D26E-4EDE-8B3A-8290FDCF34A9}">
      <dgm:prSet/>
      <dgm:spPr/>
      <dgm:t>
        <a:bodyPr/>
        <a:lstStyle/>
        <a:p>
          <a:r>
            <a:rPr lang="ru-RU" b="1" dirty="0"/>
            <a:t>Со стороны учителя:</a:t>
          </a:r>
        </a:p>
        <a:p>
          <a:r>
            <a:rPr lang="ru-RU" b="1" dirty="0"/>
            <a:t>-четкое определение временных рамок онлайн-встречи</a:t>
          </a:r>
        </a:p>
        <a:p>
          <a:r>
            <a:rPr lang="ru-RU" b="1" dirty="0"/>
            <a:t>-озвучивание смыслов вместо установки границ</a:t>
          </a:r>
        </a:p>
        <a:p>
          <a:r>
            <a:rPr lang="ru-RU" dirty="0"/>
            <a:t>-планирование вариантов структуры и путей достижения цели  урока, планирование возможных ИОМ;</a:t>
          </a:r>
        </a:p>
        <a:p>
          <a:r>
            <a:rPr lang="ru-RU" dirty="0"/>
            <a:t>-составление ИОМ вместе с учениками;</a:t>
          </a:r>
        </a:p>
        <a:p>
          <a:r>
            <a:rPr lang="ru-RU" dirty="0"/>
            <a:t>-Итог – не контрольная работа, а приращение (</a:t>
          </a:r>
          <a:r>
            <a:rPr lang="ru-RU" dirty="0" err="1"/>
            <a:t>знаниевое</a:t>
          </a:r>
          <a:r>
            <a:rPr lang="ru-RU" dirty="0"/>
            <a:t> и личностное)</a:t>
          </a:r>
        </a:p>
        <a:p>
          <a:r>
            <a:rPr lang="ru-RU" dirty="0"/>
            <a:t>Главное   - готовность к вариативной множественности путей и держание общего смысла встречи. </a:t>
          </a:r>
        </a:p>
      </dgm:t>
    </dgm:pt>
    <dgm:pt modelId="{DECA3EF9-79B2-4CF6-9369-7D205520809A}" type="parTrans" cxnId="{0D4D26E3-5B23-4B58-888B-1AFE9FEB9D58}">
      <dgm:prSet/>
      <dgm:spPr/>
      <dgm:t>
        <a:bodyPr/>
        <a:lstStyle/>
        <a:p>
          <a:endParaRPr lang="ru-RU"/>
        </a:p>
      </dgm:t>
    </dgm:pt>
    <dgm:pt modelId="{5E1B94E5-050D-4187-AF74-D4A77213F65E}" type="sibTrans" cxnId="{0D4D26E3-5B23-4B58-888B-1AFE9FEB9D58}">
      <dgm:prSet/>
      <dgm:spPr/>
      <dgm:t>
        <a:bodyPr/>
        <a:lstStyle/>
        <a:p>
          <a:endParaRPr lang="ru-RU"/>
        </a:p>
      </dgm:t>
    </dgm:pt>
    <dgm:pt modelId="{7CEEB89C-3D06-43A2-B31C-3E90F08E06F8}" type="pres">
      <dgm:prSet presAssocID="{DBF57117-5354-4415-9851-AE4F477F2F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57D64A-82D7-4265-A47E-E2FD44994F0F}" type="pres">
      <dgm:prSet presAssocID="{73FB5C69-D26E-4EDE-8B3A-8290FDCF34A9}" presName="vertOne" presStyleCnt="0"/>
      <dgm:spPr/>
    </dgm:pt>
    <dgm:pt modelId="{CFE83FC3-75B3-4FB4-B65E-922615933C4D}" type="pres">
      <dgm:prSet presAssocID="{73FB5C69-D26E-4EDE-8B3A-8290FDCF34A9}" presName="txOne" presStyleLbl="node0" presStyleIdx="0" presStyleCnt="1" custScaleY="133349">
        <dgm:presLayoutVars>
          <dgm:chPref val="3"/>
        </dgm:presLayoutVars>
      </dgm:prSet>
      <dgm:spPr/>
    </dgm:pt>
    <dgm:pt modelId="{6223A1FC-99DA-4CF0-B48E-539C0C65DAC1}" type="pres">
      <dgm:prSet presAssocID="{73FB5C69-D26E-4EDE-8B3A-8290FDCF34A9}" presName="parTransOne" presStyleCnt="0"/>
      <dgm:spPr/>
    </dgm:pt>
    <dgm:pt modelId="{9B39D7D6-A269-4C26-ADDA-CF113E4D5B38}" type="pres">
      <dgm:prSet presAssocID="{73FB5C69-D26E-4EDE-8B3A-8290FDCF34A9}" presName="horzOne" presStyleCnt="0"/>
      <dgm:spPr/>
    </dgm:pt>
    <dgm:pt modelId="{66934003-835D-4A94-9B56-152BA3D74265}" type="pres">
      <dgm:prSet presAssocID="{0F55F22E-B91E-45AA-95D1-4071CE795DBD}" presName="vertTwo" presStyleCnt="0"/>
      <dgm:spPr/>
    </dgm:pt>
    <dgm:pt modelId="{137813C4-3ACE-47DB-BFA4-959647EDD931}" type="pres">
      <dgm:prSet presAssocID="{0F55F22E-B91E-45AA-95D1-4071CE795DBD}" presName="txTwo" presStyleLbl="node2" presStyleIdx="0" presStyleCnt="2" custLinFactNeighborX="-24113" custLinFactNeighborY="46134">
        <dgm:presLayoutVars>
          <dgm:chPref val="3"/>
        </dgm:presLayoutVars>
      </dgm:prSet>
      <dgm:spPr/>
    </dgm:pt>
    <dgm:pt modelId="{E29D8045-22B5-4850-8DD3-47D173F1F414}" type="pres">
      <dgm:prSet presAssocID="{0F55F22E-B91E-45AA-95D1-4071CE795DBD}" presName="parTransTwo" presStyleCnt="0"/>
      <dgm:spPr/>
    </dgm:pt>
    <dgm:pt modelId="{306FB55F-AA82-438B-812F-68D6DDC1B78D}" type="pres">
      <dgm:prSet presAssocID="{0F55F22E-B91E-45AA-95D1-4071CE795DBD}" presName="horzTwo" presStyleCnt="0"/>
      <dgm:spPr/>
    </dgm:pt>
    <dgm:pt modelId="{AE24A5B9-6742-443A-B1AE-F1D4377E4257}" type="pres">
      <dgm:prSet presAssocID="{F33E34C4-CCDD-4876-949C-2896CA5847D7}" presName="vertThree" presStyleCnt="0"/>
      <dgm:spPr/>
    </dgm:pt>
    <dgm:pt modelId="{1D976CC1-DE10-45C8-B316-4137182805C3}" type="pres">
      <dgm:prSet presAssocID="{F33E34C4-CCDD-4876-949C-2896CA5847D7}" presName="txThree" presStyleLbl="node3" presStyleIdx="0" presStyleCnt="3" custLinFactX="-5190" custLinFactNeighborX="-100000" custLinFactNeighborY="-2129">
        <dgm:presLayoutVars>
          <dgm:chPref val="3"/>
        </dgm:presLayoutVars>
      </dgm:prSet>
      <dgm:spPr/>
    </dgm:pt>
    <dgm:pt modelId="{B662029D-688B-4F92-83DB-181D4775B009}" type="pres">
      <dgm:prSet presAssocID="{F33E34C4-CCDD-4876-949C-2896CA5847D7}" presName="horzThree" presStyleCnt="0"/>
      <dgm:spPr/>
    </dgm:pt>
    <dgm:pt modelId="{EA7A791A-74EA-4914-9B89-5FA6489EBE50}" type="pres">
      <dgm:prSet presAssocID="{86C64EAB-CBC3-4F43-967E-E6B6D33A631F}" presName="sibSpaceThree" presStyleCnt="0"/>
      <dgm:spPr/>
    </dgm:pt>
    <dgm:pt modelId="{CEC773FD-ACFB-4E98-A9C8-60B325AF5837}" type="pres">
      <dgm:prSet presAssocID="{F7CD9CBD-BC17-4537-95BE-3B9D23709CC8}" presName="vertThree" presStyleCnt="0"/>
      <dgm:spPr/>
    </dgm:pt>
    <dgm:pt modelId="{8C35FCAF-7DD9-4B70-9A95-4D5A011C88E3}" type="pres">
      <dgm:prSet presAssocID="{F7CD9CBD-BC17-4537-95BE-3B9D23709CC8}" presName="txThree" presStyleLbl="node3" presStyleIdx="1" presStyleCnt="3">
        <dgm:presLayoutVars>
          <dgm:chPref val="3"/>
        </dgm:presLayoutVars>
      </dgm:prSet>
      <dgm:spPr/>
    </dgm:pt>
    <dgm:pt modelId="{F4BA20B3-862D-4E7E-8CD0-107379F97FB8}" type="pres">
      <dgm:prSet presAssocID="{F7CD9CBD-BC17-4537-95BE-3B9D23709CC8}" presName="horzThree" presStyleCnt="0"/>
      <dgm:spPr/>
    </dgm:pt>
    <dgm:pt modelId="{604FF8C8-C438-415A-9AF6-8DD71743D54F}" type="pres">
      <dgm:prSet presAssocID="{ED231296-9B35-4AB8-B4EC-0A49CFEA270D}" presName="sibSpaceTwo" presStyleCnt="0"/>
      <dgm:spPr/>
    </dgm:pt>
    <dgm:pt modelId="{5565F9AE-11AC-4A7F-BE65-3CC3731040EA}" type="pres">
      <dgm:prSet presAssocID="{AF7AE0C4-EC17-4C86-9A66-4BA9719CFF0F}" presName="vertTwo" presStyleCnt="0"/>
      <dgm:spPr/>
    </dgm:pt>
    <dgm:pt modelId="{C34DB66C-2108-4C54-AA35-BFF205A1DF1C}" type="pres">
      <dgm:prSet presAssocID="{AF7AE0C4-EC17-4C86-9A66-4BA9719CFF0F}" presName="txTwo" presStyleLbl="node2" presStyleIdx="1" presStyleCnt="2" custScaleX="108850">
        <dgm:presLayoutVars>
          <dgm:chPref val="3"/>
        </dgm:presLayoutVars>
      </dgm:prSet>
      <dgm:spPr/>
    </dgm:pt>
    <dgm:pt modelId="{6CAAC0B3-4F40-4675-B0BB-6B8EDE9CDCAD}" type="pres">
      <dgm:prSet presAssocID="{AF7AE0C4-EC17-4C86-9A66-4BA9719CFF0F}" presName="parTransTwo" presStyleCnt="0"/>
      <dgm:spPr/>
    </dgm:pt>
    <dgm:pt modelId="{F17AF63D-38D0-4053-AB00-F9C98D8BFE12}" type="pres">
      <dgm:prSet presAssocID="{AF7AE0C4-EC17-4C86-9A66-4BA9719CFF0F}" presName="horzTwo" presStyleCnt="0"/>
      <dgm:spPr/>
    </dgm:pt>
    <dgm:pt modelId="{E99A1AF8-3520-47CA-AAEA-6F95C6BDEFB5}" type="pres">
      <dgm:prSet presAssocID="{66EADC7A-4CCA-4DBB-A35B-E474453DBFD7}" presName="vertThree" presStyleCnt="0"/>
      <dgm:spPr/>
    </dgm:pt>
    <dgm:pt modelId="{29788068-C241-428D-B750-F0B98B2E88BE}" type="pres">
      <dgm:prSet presAssocID="{66EADC7A-4CCA-4DBB-A35B-E474453DBFD7}" presName="txThree" presStyleLbl="node3" presStyleIdx="2" presStyleCnt="3">
        <dgm:presLayoutVars>
          <dgm:chPref val="3"/>
        </dgm:presLayoutVars>
      </dgm:prSet>
      <dgm:spPr/>
    </dgm:pt>
    <dgm:pt modelId="{71BFB210-9E1B-48B6-88A2-B9A6F9C99A04}" type="pres">
      <dgm:prSet presAssocID="{66EADC7A-4CCA-4DBB-A35B-E474453DBFD7}" presName="horzThree" presStyleCnt="0"/>
      <dgm:spPr/>
    </dgm:pt>
  </dgm:ptLst>
  <dgm:cxnLst>
    <dgm:cxn modelId="{FF79615F-CD7E-4A38-90CD-C128D06D2D87}" type="presOf" srcId="{AF7AE0C4-EC17-4C86-9A66-4BA9719CFF0F}" destId="{C34DB66C-2108-4C54-AA35-BFF205A1DF1C}" srcOrd="0" destOrd="0" presId="urn:microsoft.com/office/officeart/2005/8/layout/hierarchy4"/>
    <dgm:cxn modelId="{5E9C0762-8740-4134-9FD9-BA67C71E088D}" type="presOf" srcId="{F33E34C4-CCDD-4876-949C-2896CA5847D7}" destId="{1D976CC1-DE10-45C8-B316-4137182805C3}" srcOrd="0" destOrd="0" presId="urn:microsoft.com/office/officeart/2005/8/layout/hierarchy4"/>
    <dgm:cxn modelId="{613B7944-6504-4FA2-9373-13EAFFB3D874}" srcId="{73FB5C69-D26E-4EDE-8B3A-8290FDCF34A9}" destId="{0F55F22E-B91E-45AA-95D1-4071CE795DBD}" srcOrd="0" destOrd="0" parTransId="{2686B915-B57F-4CEE-969C-4D5D08F97E43}" sibTransId="{ED231296-9B35-4AB8-B4EC-0A49CFEA270D}"/>
    <dgm:cxn modelId="{77B29268-2CCB-4EDF-8187-42B64301223F}" type="presOf" srcId="{66EADC7A-4CCA-4DBB-A35B-E474453DBFD7}" destId="{29788068-C241-428D-B750-F0B98B2E88BE}" srcOrd="0" destOrd="0" presId="urn:microsoft.com/office/officeart/2005/8/layout/hierarchy4"/>
    <dgm:cxn modelId="{F83FE849-D767-4BFB-A37A-BBAD384CE177}" type="presOf" srcId="{DBF57117-5354-4415-9851-AE4F477F2F37}" destId="{7CEEB89C-3D06-43A2-B31C-3E90F08E06F8}" srcOrd="0" destOrd="0" presId="urn:microsoft.com/office/officeart/2005/8/layout/hierarchy4"/>
    <dgm:cxn modelId="{4673A16C-F057-4575-B7E1-B491E62C6721}" srcId="{73FB5C69-D26E-4EDE-8B3A-8290FDCF34A9}" destId="{AF7AE0C4-EC17-4C86-9A66-4BA9719CFF0F}" srcOrd="1" destOrd="0" parTransId="{B7E8F35E-E583-433A-9E0A-DDA5191A344B}" sibTransId="{57F9741A-25CE-49C5-BDCC-87CD93A3B370}"/>
    <dgm:cxn modelId="{2CEC464E-A3FA-4BEC-A4DB-BB7ACC9B7CD7}" srcId="{0F55F22E-B91E-45AA-95D1-4071CE795DBD}" destId="{F7CD9CBD-BC17-4537-95BE-3B9D23709CC8}" srcOrd="1" destOrd="0" parTransId="{E200FB56-D750-4CAE-BF89-B179797A72D8}" sibTransId="{5DCB4B44-730D-4418-9B08-939ABEDA1C7F}"/>
    <dgm:cxn modelId="{7518876E-1525-4ACE-8670-8D5E89EA9A1F}" srcId="{0F55F22E-B91E-45AA-95D1-4071CE795DBD}" destId="{F33E34C4-CCDD-4876-949C-2896CA5847D7}" srcOrd="0" destOrd="0" parTransId="{67C73D1D-298E-45E1-AAEA-BBDA1E10C359}" sibTransId="{86C64EAB-CBC3-4F43-967E-E6B6D33A631F}"/>
    <dgm:cxn modelId="{86E44894-ADD0-448B-B3EF-1029CB0E4B18}" type="presOf" srcId="{0F55F22E-B91E-45AA-95D1-4071CE795DBD}" destId="{137813C4-3ACE-47DB-BFA4-959647EDD931}" srcOrd="0" destOrd="0" presId="urn:microsoft.com/office/officeart/2005/8/layout/hierarchy4"/>
    <dgm:cxn modelId="{597B2099-2C89-482C-9CCF-DE86E8AB2FF1}" type="presOf" srcId="{F7CD9CBD-BC17-4537-95BE-3B9D23709CC8}" destId="{8C35FCAF-7DD9-4B70-9A95-4D5A011C88E3}" srcOrd="0" destOrd="0" presId="urn:microsoft.com/office/officeart/2005/8/layout/hierarchy4"/>
    <dgm:cxn modelId="{F736F79C-CED5-4731-A9F8-CCDCA27205F4}" srcId="{AF7AE0C4-EC17-4C86-9A66-4BA9719CFF0F}" destId="{66EADC7A-4CCA-4DBB-A35B-E474453DBFD7}" srcOrd="0" destOrd="0" parTransId="{9B46D521-FD1C-4793-A599-9B8EB665A8D0}" sibTransId="{AE1A181D-789A-416A-BB10-97788999BB69}"/>
    <dgm:cxn modelId="{0D4D26E3-5B23-4B58-888B-1AFE9FEB9D58}" srcId="{DBF57117-5354-4415-9851-AE4F477F2F37}" destId="{73FB5C69-D26E-4EDE-8B3A-8290FDCF34A9}" srcOrd="0" destOrd="0" parTransId="{DECA3EF9-79B2-4CF6-9369-7D205520809A}" sibTransId="{5E1B94E5-050D-4187-AF74-D4A77213F65E}"/>
    <dgm:cxn modelId="{D71BF1F6-A0C3-470C-A928-107FFB2F55FA}" type="presOf" srcId="{73FB5C69-D26E-4EDE-8B3A-8290FDCF34A9}" destId="{CFE83FC3-75B3-4FB4-B65E-922615933C4D}" srcOrd="0" destOrd="0" presId="urn:microsoft.com/office/officeart/2005/8/layout/hierarchy4"/>
    <dgm:cxn modelId="{0FF8F42D-0AAE-473D-8F26-A6B3A4E5F749}" type="presParOf" srcId="{7CEEB89C-3D06-43A2-B31C-3E90F08E06F8}" destId="{4857D64A-82D7-4265-A47E-E2FD44994F0F}" srcOrd="0" destOrd="0" presId="urn:microsoft.com/office/officeart/2005/8/layout/hierarchy4"/>
    <dgm:cxn modelId="{2B7EC289-6A8B-4E90-87A8-B188F1086EFF}" type="presParOf" srcId="{4857D64A-82D7-4265-A47E-E2FD44994F0F}" destId="{CFE83FC3-75B3-4FB4-B65E-922615933C4D}" srcOrd="0" destOrd="0" presId="urn:microsoft.com/office/officeart/2005/8/layout/hierarchy4"/>
    <dgm:cxn modelId="{83A4BA0A-A7F1-4E58-9276-18EE02670B56}" type="presParOf" srcId="{4857D64A-82D7-4265-A47E-E2FD44994F0F}" destId="{6223A1FC-99DA-4CF0-B48E-539C0C65DAC1}" srcOrd="1" destOrd="0" presId="urn:microsoft.com/office/officeart/2005/8/layout/hierarchy4"/>
    <dgm:cxn modelId="{ED8059B9-CB98-4AF7-89A9-35462FDD8E66}" type="presParOf" srcId="{4857D64A-82D7-4265-A47E-E2FD44994F0F}" destId="{9B39D7D6-A269-4C26-ADDA-CF113E4D5B38}" srcOrd="2" destOrd="0" presId="urn:microsoft.com/office/officeart/2005/8/layout/hierarchy4"/>
    <dgm:cxn modelId="{9FD06DF0-A69A-4098-8E9E-F3B04556C52C}" type="presParOf" srcId="{9B39D7D6-A269-4C26-ADDA-CF113E4D5B38}" destId="{66934003-835D-4A94-9B56-152BA3D74265}" srcOrd="0" destOrd="0" presId="urn:microsoft.com/office/officeart/2005/8/layout/hierarchy4"/>
    <dgm:cxn modelId="{8993D8D1-918F-43E8-891F-4F202F456CF1}" type="presParOf" srcId="{66934003-835D-4A94-9B56-152BA3D74265}" destId="{137813C4-3ACE-47DB-BFA4-959647EDD931}" srcOrd="0" destOrd="0" presId="urn:microsoft.com/office/officeart/2005/8/layout/hierarchy4"/>
    <dgm:cxn modelId="{AA7E058C-7600-4780-B0A4-FC013DB72635}" type="presParOf" srcId="{66934003-835D-4A94-9B56-152BA3D74265}" destId="{E29D8045-22B5-4850-8DD3-47D173F1F414}" srcOrd="1" destOrd="0" presId="urn:microsoft.com/office/officeart/2005/8/layout/hierarchy4"/>
    <dgm:cxn modelId="{3A7A48CC-E94F-4CC1-B77B-B53CA44CE339}" type="presParOf" srcId="{66934003-835D-4A94-9B56-152BA3D74265}" destId="{306FB55F-AA82-438B-812F-68D6DDC1B78D}" srcOrd="2" destOrd="0" presId="urn:microsoft.com/office/officeart/2005/8/layout/hierarchy4"/>
    <dgm:cxn modelId="{D08F6CEC-8BFD-4BB4-8983-269D5707DFFD}" type="presParOf" srcId="{306FB55F-AA82-438B-812F-68D6DDC1B78D}" destId="{AE24A5B9-6742-443A-B1AE-F1D4377E4257}" srcOrd="0" destOrd="0" presId="urn:microsoft.com/office/officeart/2005/8/layout/hierarchy4"/>
    <dgm:cxn modelId="{0D8B01BC-E108-450E-8BD3-09D20E95A9C6}" type="presParOf" srcId="{AE24A5B9-6742-443A-B1AE-F1D4377E4257}" destId="{1D976CC1-DE10-45C8-B316-4137182805C3}" srcOrd="0" destOrd="0" presId="urn:microsoft.com/office/officeart/2005/8/layout/hierarchy4"/>
    <dgm:cxn modelId="{EE39B24E-1916-4EF7-9AA6-7D3E42986146}" type="presParOf" srcId="{AE24A5B9-6742-443A-B1AE-F1D4377E4257}" destId="{B662029D-688B-4F92-83DB-181D4775B009}" srcOrd="1" destOrd="0" presId="urn:microsoft.com/office/officeart/2005/8/layout/hierarchy4"/>
    <dgm:cxn modelId="{D40543C4-908D-4C85-AE7B-01BC108E8B44}" type="presParOf" srcId="{306FB55F-AA82-438B-812F-68D6DDC1B78D}" destId="{EA7A791A-74EA-4914-9B89-5FA6489EBE50}" srcOrd="1" destOrd="0" presId="urn:microsoft.com/office/officeart/2005/8/layout/hierarchy4"/>
    <dgm:cxn modelId="{F7B739F4-93DA-46CF-ACA0-53588F693B31}" type="presParOf" srcId="{306FB55F-AA82-438B-812F-68D6DDC1B78D}" destId="{CEC773FD-ACFB-4E98-A9C8-60B325AF5837}" srcOrd="2" destOrd="0" presId="urn:microsoft.com/office/officeart/2005/8/layout/hierarchy4"/>
    <dgm:cxn modelId="{06C2A69A-B4EF-4A93-AB77-ACBAB76D9594}" type="presParOf" srcId="{CEC773FD-ACFB-4E98-A9C8-60B325AF5837}" destId="{8C35FCAF-7DD9-4B70-9A95-4D5A011C88E3}" srcOrd="0" destOrd="0" presId="urn:microsoft.com/office/officeart/2005/8/layout/hierarchy4"/>
    <dgm:cxn modelId="{0042D4CB-032A-4F18-8C2D-C8C551ECFFEC}" type="presParOf" srcId="{CEC773FD-ACFB-4E98-A9C8-60B325AF5837}" destId="{F4BA20B3-862D-4E7E-8CD0-107379F97FB8}" srcOrd="1" destOrd="0" presId="urn:microsoft.com/office/officeart/2005/8/layout/hierarchy4"/>
    <dgm:cxn modelId="{491E3DD7-1344-4D21-9C0E-18ECC5B2994D}" type="presParOf" srcId="{9B39D7D6-A269-4C26-ADDA-CF113E4D5B38}" destId="{604FF8C8-C438-415A-9AF6-8DD71743D54F}" srcOrd="1" destOrd="0" presId="urn:microsoft.com/office/officeart/2005/8/layout/hierarchy4"/>
    <dgm:cxn modelId="{4D580631-75D7-48F3-B857-B5E3B7D40ED9}" type="presParOf" srcId="{9B39D7D6-A269-4C26-ADDA-CF113E4D5B38}" destId="{5565F9AE-11AC-4A7F-BE65-3CC3731040EA}" srcOrd="2" destOrd="0" presId="urn:microsoft.com/office/officeart/2005/8/layout/hierarchy4"/>
    <dgm:cxn modelId="{178E36BC-751B-4F67-8018-C64081DCD271}" type="presParOf" srcId="{5565F9AE-11AC-4A7F-BE65-3CC3731040EA}" destId="{C34DB66C-2108-4C54-AA35-BFF205A1DF1C}" srcOrd="0" destOrd="0" presId="urn:microsoft.com/office/officeart/2005/8/layout/hierarchy4"/>
    <dgm:cxn modelId="{C8F8900D-28B1-452C-8874-F912D7F9A2FF}" type="presParOf" srcId="{5565F9AE-11AC-4A7F-BE65-3CC3731040EA}" destId="{6CAAC0B3-4F40-4675-B0BB-6B8EDE9CDCAD}" srcOrd="1" destOrd="0" presId="urn:microsoft.com/office/officeart/2005/8/layout/hierarchy4"/>
    <dgm:cxn modelId="{5A6FAAE2-E428-4A8F-AD49-E4B2303676FF}" type="presParOf" srcId="{5565F9AE-11AC-4A7F-BE65-3CC3731040EA}" destId="{F17AF63D-38D0-4053-AB00-F9C98D8BFE12}" srcOrd="2" destOrd="0" presId="urn:microsoft.com/office/officeart/2005/8/layout/hierarchy4"/>
    <dgm:cxn modelId="{F746EA85-F7D5-4DCD-90AF-F32FB5F7D4AB}" type="presParOf" srcId="{F17AF63D-38D0-4053-AB00-F9C98D8BFE12}" destId="{E99A1AF8-3520-47CA-AAEA-6F95C6BDEFB5}" srcOrd="0" destOrd="0" presId="urn:microsoft.com/office/officeart/2005/8/layout/hierarchy4"/>
    <dgm:cxn modelId="{DCA2C582-F9F0-4CD2-9523-46A1A84B86DB}" type="presParOf" srcId="{E99A1AF8-3520-47CA-AAEA-6F95C6BDEFB5}" destId="{29788068-C241-428D-B750-F0B98B2E88BE}" srcOrd="0" destOrd="0" presId="urn:microsoft.com/office/officeart/2005/8/layout/hierarchy4"/>
    <dgm:cxn modelId="{AE884834-B528-4E51-9A95-899DF1D03F42}" type="presParOf" srcId="{E99A1AF8-3520-47CA-AAEA-6F95C6BDEFB5}" destId="{71BFB210-9E1B-48B6-88A2-B9A6F9C99A0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0799-B7E7-402F-B0C4-4C2804112D00}">
      <dsp:nvSpPr>
        <dsp:cNvPr id="0" name=""/>
        <dsp:cNvSpPr/>
      </dsp:nvSpPr>
      <dsp:spPr>
        <a:xfrm rot="5400000">
          <a:off x="166482" y="-208"/>
          <a:ext cx="2713442" cy="271385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9137A-B7B5-475D-AA84-5D6DC2B7A691}">
      <dsp:nvSpPr>
        <dsp:cNvPr id="0" name=""/>
        <dsp:cNvSpPr/>
      </dsp:nvSpPr>
      <dsp:spPr>
        <a:xfrm rot="16200000">
          <a:off x="2959170" y="-208"/>
          <a:ext cx="2713442" cy="271385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BD780-72B8-4A77-8BA7-BE80A7988BF6}">
      <dsp:nvSpPr>
        <dsp:cNvPr id="0" name=""/>
        <dsp:cNvSpPr/>
      </dsp:nvSpPr>
      <dsp:spPr>
        <a:xfrm>
          <a:off x="3280027" y="2357043"/>
          <a:ext cx="2060233" cy="542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Субъект </a:t>
          </a:r>
        </a:p>
      </dsp:txBody>
      <dsp:txXfrm>
        <a:off x="3280027" y="2357043"/>
        <a:ext cx="2060233" cy="542862"/>
      </dsp:txXfrm>
    </dsp:sp>
    <dsp:sp modelId="{787BFAC5-DEDE-4809-9BC2-20996FE6176D}">
      <dsp:nvSpPr>
        <dsp:cNvPr id="0" name=""/>
        <dsp:cNvSpPr/>
      </dsp:nvSpPr>
      <dsp:spPr>
        <a:xfrm rot="5400000">
          <a:off x="2872130" y="-208"/>
          <a:ext cx="2713442" cy="271385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B5572-901E-479E-9CC5-0AB07D497794}">
      <dsp:nvSpPr>
        <dsp:cNvPr id="0" name=""/>
        <dsp:cNvSpPr/>
      </dsp:nvSpPr>
      <dsp:spPr>
        <a:xfrm rot="16200000">
          <a:off x="5663997" y="-208"/>
          <a:ext cx="2713442" cy="271385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7E23-9EF3-4B07-8EC8-A9A00582DE20}">
      <dsp:nvSpPr>
        <dsp:cNvPr id="0" name=""/>
        <dsp:cNvSpPr/>
      </dsp:nvSpPr>
      <dsp:spPr>
        <a:xfrm>
          <a:off x="5786959" y="2357043"/>
          <a:ext cx="2060233" cy="542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Субъект</a:t>
          </a:r>
        </a:p>
      </dsp:txBody>
      <dsp:txXfrm>
        <a:off x="5786959" y="2357043"/>
        <a:ext cx="2060233" cy="542862"/>
      </dsp:txXfrm>
    </dsp:sp>
    <dsp:sp modelId="{5C230A38-A90A-4F7C-ABAE-1F6D2ED39747}">
      <dsp:nvSpPr>
        <dsp:cNvPr id="0" name=""/>
        <dsp:cNvSpPr/>
      </dsp:nvSpPr>
      <dsp:spPr>
        <a:xfrm>
          <a:off x="3213826" y="778602"/>
          <a:ext cx="1243234" cy="12432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Педагог</a:t>
          </a:r>
        </a:p>
      </dsp:txBody>
      <dsp:txXfrm>
        <a:off x="3387431" y="925206"/>
        <a:ext cx="716820" cy="950026"/>
      </dsp:txXfrm>
    </dsp:sp>
    <dsp:sp modelId="{5ACF7C0A-6C9F-4C5F-8557-2BCADC224E96}">
      <dsp:nvSpPr>
        <dsp:cNvPr id="0" name=""/>
        <dsp:cNvSpPr/>
      </dsp:nvSpPr>
      <dsp:spPr>
        <a:xfrm>
          <a:off x="4109852" y="778602"/>
          <a:ext cx="1243234" cy="12432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Ребенок</a:t>
          </a:r>
        </a:p>
      </dsp:txBody>
      <dsp:txXfrm>
        <a:off x="4462661" y="925206"/>
        <a:ext cx="716820" cy="950026"/>
      </dsp:txXfrm>
    </dsp:sp>
    <dsp:sp modelId="{692476B4-DC6C-4530-AD2A-8AA4588A9680}">
      <dsp:nvSpPr>
        <dsp:cNvPr id="0" name=""/>
        <dsp:cNvSpPr/>
      </dsp:nvSpPr>
      <dsp:spPr>
        <a:xfrm>
          <a:off x="867821" y="411917"/>
          <a:ext cx="1022052" cy="8597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учить</a:t>
          </a:r>
          <a:endParaRPr lang="ru-RU" sz="1200" kern="1200" dirty="0"/>
        </a:p>
      </dsp:txBody>
      <dsp:txXfrm>
        <a:off x="1017497" y="537832"/>
        <a:ext cx="722700" cy="607968"/>
      </dsp:txXfrm>
    </dsp:sp>
    <dsp:sp modelId="{46DD1EB5-8394-40B1-965A-52C3C2D32A8B}">
      <dsp:nvSpPr>
        <dsp:cNvPr id="0" name=""/>
        <dsp:cNvSpPr/>
      </dsp:nvSpPr>
      <dsp:spPr>
        <a:xfrm>
          <a:off x="631858" y="1130746"/>
          <a:ext cx="422329" cy="422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2E2150-57ED-4D71-9DDC-FE6EB8DF9CC1}">
      <dsp:nvSpPr>
        <dsp:cNvPr id="0" name=""/>
        <dsp:cNvSpPr/>
      </dsp:nvSpPr>
      <dsp:spPr>
        <a:xfrm>
          <a:off x="1879293" y="581042"/>
          <a:ext cx="245737" cy="2455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BC9FED-09D8-4182-82A4-77D2435F9933}">
      <dsp:nvSpPr>
        <dsp:cNvPr id="0" name=""/>
        <dsp:cNvSpPr/>
      </dsp:nvSpPr>
      <dsp:spPr>
        <a:xfrm>
          <a:off x="1787973" y="925447"/>
          <a:ext cx="859778" cy="8597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Про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контроли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ровать</a:t>
          </a:r>
          <a:endParaRPr lang="ru-RU" sz="500" kern="1200" dirty="0"/>
        </a:p>
      </dsp:txBody>
      <dsp:txXfrm>
        <a:off x="1913885" y="1051362"/>
        <a:ext cx="607954" cy="607968"/>
      </dsp:txXfrm>
    </dsp:sp>
    <dsp:sp modelId="{277DF627-E194-4950-A1F4-B421ED70FE6C}">
      <dsp:nvSpPr>
        <dsp:cNvPr id="0" name=""/>
        <dsp:cNvSpPr/>
      </dsp:nvSpPr>
      <dsp:spPr>
        <a:xfrm>
          <a:off x="1877881" y="1837828"/>
          <a:ext cx="245737" cy="2455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5F9EAE-269A-49CD-AFE8-5CC0CF79BD76}">
      <dsp:nvSpPr>
        <dsp:cNvPr id="0" name=""/>
        <dsp:cNvSpPr/>
      </dsp:nvSpPr>
      <dsp:spPr>
        <a:xfrm>
          <a:off x="964279" y="1416787"/>
          <a:ext cx="859778" cy="8597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дви</a:t>
          </a:r>
          <a:endParaRPr lang="ru-R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нуть</a:t>
          </a:r>
          <a:endParaRPr lang="ru-RU" sz="800" kern="1200" dirty="0"/>
        </a:p>
      </dsp:txBody>
      <dsp:txXfrm>
        <a:off x="1090191" y="1542702"/>
        <a:ext cx="607954" cy="607968"/>
      </dsp:txXfrm>
    </dsp:sp>
    <dsp:sp modelId="{2DCA1E80-2BB0-4323-BAAB-AD6BA96070DE}">
      <dsp:nvSpPr>
        <dsp:cNvPr id="0" name=""/>
        <dsp:cNvSpPr/>
      </dsp:nvSpPr>
      <dsp:spPr>
        <a:xfrm>
          <a:off x="6020983" y="560841"/>
          <a:ext cx="1584795" cy="1584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Научиться </a:t>
          </a:r>
        </a:p>
      </dsp:txBody>
      <dsp:txXfrm>
        <a:off x="6253071" y="792887"/>
        <a:ext cx="1120619" cy="1120416"/>
      </dsp:txXfrm>
    </dsp:sp>
    <dsp:sp modelId="{99B0B01E-0891-4AC7-A028-7C700F9C7B56}">
      <dsp:nvSpPr>
        <dsp:cNvPr id="0" name=""/>
        <dsp:cNvSpPr/>
      </dsp:nvSpPr>
      <dsp:spPr>
        <a:xfrm>
          <a:off x="676200" y="2357043"/>
          <a:ext cx="2060233" cy="542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Субъект</a:t>
          </a:r>
        </a:p>
      </dsp:txBody>
      <dsp:txXfrm>
        <a:off x="676200" y="2357043"/>
        <a:ext cx="2060233" cy="54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83FC3-75B3-4FB4-B65E-922615933C4D}">
      <dsp:nvSpPr>
        <dsp:cNvPr id="0" name=""/>
        <dsp:cNvSpPr/>
      </dsp:nvSpPr>
      <dsp:spPr>
        <a:xfrm>
          <a:off x="756" y="920"/>
          <a:ext cx="8519033" cy="2033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Со стороны учителя: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-четкое определение временных рамок онлайн-встречи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-озвучивание смыслов вместо установки границ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-планирование вариантов структуры и путей достижения цели  урока, планирование возможных ИОМ;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-составление ИОМ вместе с учениками;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-Итог – не контрольная работа, а приращение (</a:t>
          </a:r>
          <a:r>
            <a:rPr lang="ru-RU" sz="1300" kern="1200" dirty="0" err="1"/>
            <a:t>знаниевое</a:t>
          </a:r>
          <a:r>
            <a:rPr lang="ru-RU" sz="1300" kern="1200" dirty="0"/>
            <a:t> и личностное)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Главное   - готовность к вариативной множественности путей и держание общего смысла встречи. </a:t>
          </a:r>
        </a:p>
      </dsp:txBody>
      <dsp:txXfrm>
        <a:off x="60307" y="60471"/>
        <a:ext cx="8399931" cy="1914131"/>
      </dsp:txXfrm>
    </dsp:sp>
    <dsp:sp modelId="{137813C4-3ACE-47DB-BFA4-959647EDD931}">
      <dsp:nvSpPr>
        <dsp:cNvPr id="0" name=""/>
        <dsp:cNvSpPr/>
      </dsp:nvSpPr>
      <dsp:spPr>
        <a:xfrm>
          <a:off x="0" y="2232646"/>
          <a:ext cx="5401122" cy="1524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Репродуктивные упражнения на отработку навыка/тесты/отработка навыка в форме самостоятельной работы/ Гугл-класс, Гугл-формы, МЭО – тесты на отработку навыка</a:t>
          </a:r>
        </a:p>
      </dsp:txBody>
      <dsp:txXfrm>
        <a:off x="44658" y="2277304"/>
        <a:ext cx="5311806" cy="1435429"/>
      </dsp:txXfrm>
    </dsp:sp>
    <dsp:sp modelId="{1D976CC1-DE10-45C8-B316-4137182805C3}">
      <dsp:nvSpPr>
        <dsp:cNvPr id="0" name=""/>
        <dsp:cNvSpPr/>
      </dsp:nvSpPr>
      <dsp:spPr>
        <a:xfrm>
          <a:off x="0" y="3798096"/>
          <a:ext cx="2645015" cy="1524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Minimum</a:t>
          </a:r>
          <a:r>
            <a:rPr lang="ru-RU" sz="1300" kern="1200" dirty="0"/>
            <a:t> – пошаговая инструкция</a:t>
          </a:r>
        </a:p>
      </dsp:txBody>
      <dsp:txXfrm>
        <a:off x="44658" y="3842754"/>
        <a:ext cx="2555699" cy="1435429"/>
      </dsp:txXfrm>
    </dsp:sp>
    <dsp:sp modelId="{8C35FCAF-7DD9-4B70-9A95-4D5A011C88E3}">
      <dsp:nvSpPr>
        <dsp:cNvPr id="0" name=""/>
        <dsp:cNvSpPr/>
      </dsp:nvSpPr>
      <dsp:spPr>
        <a:xfrm>
          <a:off x="2765177" y="3830558"/>
          <a:ext cx="2645015" cy="1524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Medium</a:t>
          </a:r>
          <a:r>
            <a:rPr lang="ru-RU" sz="1300" kern="1200" dirty="0"/>
            <a:t>-сопровождение</a:t>
          </a:r>
        </a:p>
      </dsp:txBody>
      <dsp:txXfrm>
        <a:off x="2809835" y="3875216"/>
        <a:ext cx="2555699" cy="1435429"/>
      </dsp:txXfrm>
    </dsp:sp>
    <dsp:sp modelId="{C34DB66C-2108-4C54-AA35-BFF205A1DF1C}">
      <dsp:nvSpPr>
        <dsp:cNvPr id="0" name=""/>
        <dsp:cNvSpPr/>
      </dsp:nvSpPr>
      <dsp:spPr>
        <a:xfrm>
          <a:off x="5632374" y="2169983"/>
          <a:ext cx="2879099" cy="1524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Продукция/создание собственного контента на основе  найденных данных/ МЭО –ЗОО/</a:t>
          </a:r>
          <a:r>
            <a:rPr lang="en-US" sz="1400" kern="1200" dirty="0"/>
            <a:t>ZOOM</a:t>
          </a:r>
          <a:r>
            <a:rPr lang="ru-RU" sz="1400" kern="1200" dirty="0"/>
            <a:t>/онлайн-платформы/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Собственный продукт </a:t>
          </a:r>
        </a:p>
      </dsp:txBody>
      <dsp:txXfrm>
        <a:off x="5677032" y="2214641"/>
        <a:ext cx="2789783" cy="1435429"/>
      </dsp:txXfrm>
    </dsp:sp>
    <dsp:sp modelId="{29788068-C241-428D-B750-F0B98B2E88BE}">
      <dsp:nvSpPr>
        <dsp:cNvPr id="0" name=""/>
        <dsp:cNvSpPr/>
      </dsp:nvSpPr>
      <dsp:spPr>
        <a:xfrm>
          <a:off x="5749416" y="3830558"/>
          <a:ext cx="2645015" cy="1524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Maximum</a:t>
          </a:r>
          <a:r>
            <a:rPr lang="ru-RU" sz="1300" kern="1200" dirty="0"/>
            <a:t>-сотрудничество</a:t>
          </a:r>
        </a:p>
      </dsp:txBody>
      <dsp:txXfrm>
        <a:off x="5794074" y="3875216"/>
        <a:ext cx="2555699" cy="1435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39EC16F-A320-40C8-AC5A-FBBC57B671B9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75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421b025c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421b025c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93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421b025c4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421b025c4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76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421b025c4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421b025c4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85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089F5EC-4ECE-4BAD-8C4C-5F8A9779E34B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831132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90240" y="3997800"/>
            <a:ext cx="831132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90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49040" y="399780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90240" y="399780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831132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90240" y="1258560"/>
            <a:ext cx="831132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1258560" y="1258560"/>
            <a:ext cx="6573960" cy="52444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1258560" y="1258560"/>
            <a:ext cx="6573960" cy="524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ru" smtClean="0"/>
              <a:pPr algn="r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4338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ru" smtClean="0"/>
              <a:pPr algn="r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2738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390240" y="1258560"/>
            <a:ext cx="8311320" cy="52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831132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405576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49040" y="1258560"/>
            <a:ext cx="405576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90240" y="1258560"/>
            <a:ext cx="8311320" cy="52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390240" y="476640"/>
            <a:ext cx="8311320" cy="333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90240" y="399780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49040" y="1258560"/>
            <a:ext cx="405576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405576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490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49040" y="399780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490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90240" y="3997800"/>
            <a:ext cx="831132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831132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90240" y="3997800"/>
            <a:ext cx="831132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490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49040" y="399780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390240" y="399780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831132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90240" y="1258560"/>
            <a:ext cx="831132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1258560" y="1258560"/>
            <a:ext cx="6573960" cy="524448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1258560" y="1258560"/>
            <a:ext cx="6573960" cy="524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831132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405576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49040" y="1258560"/>
            <a:ext cx="405576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90240" y="476640"/>
            <a:ext cx="8311320" cy="333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90240" y="399780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49040" y="1258560"/>
            <a:ext cx="405576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4055760" cy="52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490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49040" y="399780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902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49040" y="1258560"/>
            <a:ext cx="405576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90240" y="3997800"/>
            <a:ext cx="8311320" cy="25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-19080"/>
            <a:ext cx="9143640" cy="459360"/>
          </a:xfrm>
          <a:prstGeom prst="rect">
            <a:avLst/>
          </a:prstGeom>
          <a:gradFill>
            <a:gsLst>
              <a:gs pos="0">
                <a:srgbClr val="0BB6D2"/>
              </a:gs>
              <a:gs pos="100000">
                <a:srgbClr val="FFFFFF"/>
              </a:gs>
            </a:gsLst>
            <a:path path="circle"/>
          </a:gra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0" y="460440"/>
            <a:ext cx="9143640" cy="735840"/>
          </a:xfrm>
          <a:prstGeom prst="rect">
            <a:avLst/>
          </a:prstGeom>
          <a:solidFill>
            <a:srgbClr val="85DBE9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390240" y="476640"/>
            <a:ext cx="8311320" cy="719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cap="all" spc="97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Образец заголовка</a:t>
            </a:r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90240" y="1258560"/>
            <a:ext cx="8311320" cy="5244480"/>
          </a:xfrm>
          <a:prstGeom prst="rect">
            <a:avLst/>
          </a:prstGeom>
        </p:spPr>
        <p:txBody>
          <a:bodyPr lIns="45720" rIns="4572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Второй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Третий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Четвёртый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Седьмой уровень структурыОбразец текста</a:t>
            </a: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Второй уровень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Третий уровень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Четвертый уровень</a:t>
            </a: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Пятый уровень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pic>
        <p:nvPicPr>
          <p:cNvPr id="4" name="Рисунок 22"/>
          <p:cNvPicPr/>
          <p:nvPr/>
        </p:nvPicPr>
        <p:blipFill>
          <a:blip r:embed="rId16"/>
          <a:stretch/>
        </p:blipFill>
        <p:spPr>
          <a:xfrm>
            <a:off x="71280" y="23760"/>
            <a:ext cx="1728360" cy="3744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-19080"/>
            <a:ext cx="9143640" cy="459360"/>
          </a:xfrm>
          <a:prstGeom prst="rect">
            <a:avLst/>
          </a:prstGeom>
          <a:gradFill>
            <a:gsLst>
              <a:gs pos="0">
                <a:srgbClr val="0BB6D2"/>
              </a:gs>
              <a:gs pos="100000">
                <a:srgbClr val="FFFFFF"/>
              </a:gs>
            </a:gsLst>
            <a:path path="circle"/>
          </a:gra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0" y="460440"/>
            <a:ext cx="9143640" cy="735840"/>
          </a:xfrm>
          <a:prstGeom prst="rect">
            <a:avLst/>
          </a:prstGeom>
          <a:solidFill>
            <a:srgbClr val="85DBE9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768240" y="476640"/>
            <a:ext cx="7289640" cy="719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cap="all" spc="97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Образец заголовка</a:t>
            </a:r>
            <a:endParaRPr lang="ru-RU" sz="18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251640" y="1357920"/>
            <a:ext cx="4082400" cy="822600"/>
          </a:xfrm>
          <a:prstGeom prst="rect">
            <a:avLst/>
          </a:prstGeom>
        </p:spPr>
        <p:txBody>
          <a:bodyPr lIns="137160" rIns="13716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Для правки структуры щёлкните мышью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Второй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Третий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Четвёртый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Пятый уровень структуры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Шестой уровень структуры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Седьмой уровень структурыОбразец текста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51640" y="2342520"/>
            <a:ext cx="4082400" cy="3966480"/>
          </a:xfrm>
          <a:prstGeom prst="rect">
            <a:avLst/>
          </a:prstGeom>
        </p:spPr>
        <p:txBody>
          <a:bodyPr lIns="45720" rIns="4572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Второй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Третий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Четвёртый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Шестой уровень структуры</a:t>
            </a:r>
          </a:p>
          <a:p>
            <a:pPr marL="91440" indent="-91080">
              <a:lnSpc>
                <a:spcPct val="100000"/>
              </a:lnSpc>
              <a:buClr>
                <a:srgbClr val="F1BE49"/>
              </a:buClr>
              <a:buFont typeface="Tw Cen MT"/>
              <a:buChar char=" 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Седьмой уровень структурыОбразец текста</a:t>
            </a:r>
          </a:p>
          <a:p>
            <a:pPr marL="265320" lvl="1" indent="-136800">
              <a:lnSpc>
                <a:spcPct val="100000"/>
              </a:lnSpc>
              <a:buClr>
                <a:srgbClr val="F1BE49"/>
              </a:buClr>
              <a:buFont typeface="Wingdings 3" charset="2"/>
              <a:buChar char=""/>
            </a:pPr>
            <a:r>
              <a:rPr lang="ru-RU" sz="16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Второй уровень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448200" lvl="2" indent="-136800">
              <a:lnSpc>
                <a:spcPct val="100000"/>
              </a:lnSpc>
              <a:buClr>
                <a:srgbClr val="F1BE49"/>
              </a:buClr>
              <a:buFont typeface="Wingdings 3" charset="2"/>
              <a:buChar char=""/>
            </a:pPr>
            <a:r>
              <a:rPr lang="ru-RU" sz="12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Третий уровень</a:t>
            </a:r>
          </a:p>
          <a:p>
            <a:pPr marL="594360" lvl="3" indent="-136800">
              <a:lnSpc>
                <a:spcPct val="100000"/>
              </a:lnSpc>
              <a:buClr>
                <a:srgbClr val="F1BE49"/>
              </a:buClr>
              <a:buFont typeface="Wingdings 3" charset="2"/>
              <a:buChar char=""/>
            </a:pPr>
            <a:r>
              <a:rPr lang="ru-RU" sz="12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Четвертый уровень</a:t>
            </a:r>
          </a:p>
          <a:p>
            <a:pPr marL="777240" lvl="4" indent="-136800">
              <a:lnSpc>
                <a:spcPct val="100000"/>
              </a:lnSpc>
              <a:buClr>
                <a:srgbClr val="F1BE49"/>
              </a:buClr>
              <a:buFont typeface="Wingdings 3" charset="2"/>
              <a:buChar char=""/>
            </a:pPr>
            <a:r>
              <a:rPr lang="ru-RU" sz="12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Пятый уровень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492080" y="1361880"/>
            <a:ext cx="4366080" cy="822600"/>
          </a:xfrm>
          <a:prstGeom prst="rect">
            <a:avLst/>
          </a:prstGeom>
        </p:spPr>
        <p:txBody>
          <a:bodyPr lIns="137160" rIns="13716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Для правки структуры щёлкните мышью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Второй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Третий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Четвёртый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Пятый уровень структуры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Шестой уровень структуры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>
              <a:lnSpc>
                <a:spcPct val="90000"/>
              </a:lnSpc>
            </a:pPr>
            <a:r>
              <a:rPr lang="ru-RU" sz="22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Седьмой уровень структурыОбразец текста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492080" y="2342520"/>
            <a:ext cx="4366080" cy="3966480"/>
          </a:xfrm>
          <a:prstGeom prst="rect">
            <a:avLst/>
          </a:prstGeom>
        </p:spPr>
        <p:txBody>
          <a:bodyPr lIns="45720" rIns="4572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Второй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Третий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Четвёртый уровень структуры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Шестой уровень структуры</a:t>
            </a:r>
          </a:p>
          <a:p>
            <a:pPr marL="91440" indent="-91080">
              <a:lnSpc>
                <a:spcPct val="100000"/>
              </a:lnSpc>
              <a:buClr>
                <a:srgbClr val="F1BE49"/>
              </a:buClr>
              <a:buFont typeface="Tw Cen MT"/>
              <a:buChar char=" "/>
            </a:pPr>
            <a:r>
              <a:rPr lang="ru-RU" sz="20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Седьмой уровень структурыОбразец текста</a:t>
            </a:r>
          </a:p>
          <a:p>
            <a:pPr marL="265320" lvl="1" indent="-136800">
              <a:lnSpc>
                <a:spcPct val="100000"/>
              </a:lnSpc>
              <a:buClr>
                <a:srgbClr val="F1BE49"/>
              </a:buClr>
              <a:buFont typeface="Wingdings 3" charset="2"/>
              <a:buChar char=""/>
            </a:pPr>
            <a:r>
              <a:rPr lang="ru-RU" sz="16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Второй уровень</a:t>
            </a:r>
            <a:endParaRPr lang="ru-RU" sz="12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448200" lvl="2" indent="-136800">
              <a:lnSpc>
                <a:spcPct val="100000"/>
              </a:lnSpc>
              <a:buClr>
                <a:srgbClr val="F1BE49"/>
              </a:buClr>
              <a:buFont typeface="Wingdings 3" charset="2"/>
              <a:buChar char=""/>
            </a:pPr>
            <a:r>
              <a:rPr lang="ru-RU" sz="12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Третий уровень</a:t>
            </a:r>
          </a:p>
          <a:p>
            <a:pPr marL="594360" lvl="3" indent="-136800">
              <a:lnSpc>
                <a:spcPct val="100000"/>
              </a:lnSpc>
              <a:buClr>
                <a:srgbClr val="F1BE49"/>
              </a:buClr>
              <a:buFont typeface="Wingdings 3" charset="2"/>
              <a:buChar char=""/>
            </a:pPr>
            <a:r>
              <a:rPr lang="ru-RU" sz="12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Четвертый уровень</a:t>
            </a:r>
          </a:p>
          <a:p>
            <a:pPr marL="777240" lvl="4" indent="-136800">
              <a:lnSpc>
                <a:spcPct val="100000"/>
              </a:lnSpc>
              <a:buClr>
                <a:srgbClr val="F1BE49"/>
              </a:buClr>
              <a:buFont typeface="Wingdings 3" charset="2"/>
              <a:buChar char=""/>
            </a:pPr>
            <a:r>
              <a:rPr lang="ru-RU" sz="1200" b="0" strike="noStrike" spc="-1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Пятый уровень</a:t>
            </a:r>
            <a:endParaRPr lang="ru-RU" sz="2000" b="0" strike="noStrike" spc="-1">
              <a:solidFill>
                <a:srgbClr val="0A2A30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</p:txBody>
      </p:sp>
      <p:sp>
        <p:nvSpPr>
          <p:cNvPr id="46" name="PlaceHolder 8"/>
          <p:cNvSpPr>
            <a:spLocks noGrp="1"/>
          </p:cNvSpPr>
          <p:nvPr>
            <p:ph type="dt"/>
          </p:nvPr>
        </p:nvSpPr>
        <p:spPr>
          <a:xfrm>
            <a:off x="768240" y="6470640"/>
            <a:ext cx="1615320" cy="27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09F080A-12AA-4CC2-8A92-8DAEA33A3062}" type="datetime">
              <a:rPr lang="ru-RU" sz="10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27.04.2020</a:t>
            </a:fld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9"/>
          <p:cNvSpPr>
            <a:spLocks noGrp="1"/>
          </p:cNvSpPr>
          <p:nvPr>
            <p:ph type="ftr"/>
          </p:nvPr>
        </p:nvSpPr>
        <p:spPr>
          <a:xfrm>
            <a:off x="3632040" y="6470640"/>
            <a:ext cx="4425840" cy="2739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10"/>
          <p:cNvSpPr>
            <a:spLocks noGrp="1"/>
          </p:cNvSpPr>
          <p:nvPr>
            <p:ph type="sldNum"/>
          </p:nvPr>
        </p:nvSpPr>
        <p:spPr>
          <a:xfrm>
            <a:off x="8128080" y="6470640"/>
            <a:ext cx="729720" cy="27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83398A3-A24C-4436-8D2A-33B3C02612E5}" type="slidenum">
              <a:rPr lang="ru-RU" sz="1000" b="0" strike="noStrike" spc="-1">
                <a:solidFill>
                  <a:srgbClr val="124B55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‹#›</a:t>
            </a:fld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9" name="Рисунок 22"/>
          <p:cNvPicPr/>
          <p:nvPr/>
        </p:nvPicPr>
        <p:blipFill>
          <a:blip r:embed="rId14"/>
          <a:stretch/>
        </p:blipFill>
        <p:spPr>
          <a:xfrm>
            <a:off x="71280" y="23760"/>
            <a:ext cx="1728360" cy="3744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ites.google.com/d/1XdQuMOYsyAMrQCwwx3OY6W6u_1577MqO/p/1lYuOo4fv9_CWtXznB-ja-kiuEuNVBMfS/edit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elena-elka2007@yandex.ru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s://mob-edu-distant.bitrix24.sit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902918323391818/" TargetMode="External"/><Relationship Id="rId5" Type="http://schemas.openxmlformats.org/officeDocument/2006/relationships/hyperlink" Target="http://www.mob-edu.ru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13"/>
          <p:cNvPicPr/>
          <p:nvPr/>
        </p:nvPicPr>
        <p:blipFill>
          <a:blip r:embed="rId2"/>
          <a:stretch/>
        </p:blipFill>
        <p:spPr>
          <a:xfrm>
            <a:off x="3600" y="36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339480" y="3008160"/>
            <a:ext cx="645768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 rot="5400000">
            <a:off x="4176339" y="3929916"/>
            <a:ext cx="184680" cy="270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1308240" y="5198753"/>
            <a:ext cx="2260080" cy="184680"/>
          </a:xfrm>
          <a:custGeom>
            <a:avLst/>
            <a:gdLst/>
            <a:ahLst/>
            <a:cxnLst/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5"/>
          <p:cNvSpPr/>
          <p:nvPr/>
        </p:nvSpPr>
        <p:spPr>
          <a:xfrm>
            <a:off x="1888200" y="6249960"/>
            <a:ext cx="3902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09E6B-7DC8-4E6D-AF43-995FD4B59ED7}"/>
              </a:ext>
            </a:extLst>
          </p:cNvPr>
          <p:cNvSpPr txBox="1"/>
          <p:nvPr/>
        </p:nvSpPr>
        <p:spPr>
          <a:xfrm>
            <a:off x="435342" y="3998424"/>
            <a:ext cx="709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1" dirty="0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Русский язык нужно знать или им владеть? (Экспериментируем дома:</a:t>
            </a:r>
          </a:p>
          <a:p>
            <a:pPr algn="ctr"/>
            <a:r>
              <a:rPr lang="ru-RU" sz="2400" b="1" spc="-1" dirty="0">
                <a:solidFill>
                  <a:srgbClr val="0A2A3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от русского языка до химии)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F6268-8CF7-499E-9FDC-10690F078071}"/>
              </a:ext>
            </a:extLst>
          </p:cNvPr>
          <p:cNvSpPr txBox="1"/>
          <p:nvPr/>
        </p:nvSpPr>
        <p:spPr>
          <a:xfrm>
            <a:off x="74428" y="5615913"/>
            <a:ext cx="4291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/>
              <a:t>Унтилова</a:t>
            </a:r>
            <a:r>
              <a:rPr lang="ru-RU" dirty="0"/>
              <a:t> Оксана Григорьевна, учитель русского языка и литературы</a:t>
            </a:r>
          </a:p>
          <a:p>
            <a:pPr algn="r"/>
            <a:r>
              <a:rPr lang="ru-RU" dirty="0"/>
              <a:t>ФГБОУ «ВДЦ «Океан»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04520" y="769989"/>
            <a:ext cx="2878614" cy="1921148"/>
            <a:chOff x="484858" y="643019"/>
            <a:chExt cx="2878614" cy="192114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58" y="643019"/>
              <a:ext cx="2878614" cy="192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Рисунок 11"/>
            <p:cNvPicPr/>
            <p:nvPr/>
          </p:nvPicPr>
          <p:blipFill>
            <a:blip r:embed="rId4"/>
            <a:stretch/>
          </p:blipFill>
          <p:spPr>
            <a:xfrm>
              <a:off x="715680" y="643019"/>
              <a:ext cx="2541600" cy="548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Прямоугольник 3"/>
          <p:cNvSpPr/>
          <p:nvPr/>
        </p:nvSpPr>
        <p:spPr>
          <a:xfrm>
            <a:off x="4573800" y="55975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Елена Леонидовна </a:t>
            </a:r>
            <a:r>
              <a:rPr lang="ru-RU" dirty="0" err="1"/>
              <a:t>Тележинская</a:t>
            </a:r>
            <a:r>
              <a:rPr lang="ru-RU" dirty="0"/>
              <a:t> руководитель отдела методического</a:t>
            </a:r>
          </a:p>
          <a:p>
            <a:r>
              <a:rPr lang="ru-RU" dirty="0"/>
              <a:t>продвижения ООО «МЭО»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"/>
          <a:stretch/>
        </p:blipFill>
        <p:spPr>
          <a:xfrm>
            <a:off x="3568321" y="445702"/>
            <a:ext cx="2806292" cy="24026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1B157-D181-478A-93A3-DA30D3DC7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800" y="415117"/>
            <a:ext cx="1978950" cy="2433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1800" u="sng" dirty="0"/>
              <a:t>Тема «Русская литература на рубеже 19-20 веков»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45910" y="476640"/>
            <a:ext cx="8311320" cy="719640"/>
          </a:xfrm>
        </p:spPr>
        <p:txBody>
          <a:bodyPr/>
          <a:lstStyle/>
          <a:p>
            <a:endParaRPr lang="ru-RU" sz="2000" dirty="0">
              <a:hlinkClick r:id="rId2"/>
            </a:endParaRPr>
          </a:p>
          <a:p>
            <a:endParaRPr lang="ru-RU" sz="2000" dirty="0">
              <a:hlinkClick r:id="rId2"/>
            </a:endParaRPr>
          </a:p>
          <a:p>
            <a:endParaRPr lang="ru-RU" sz="2000" dirty="0">
              <a:hlinkClick r:id="rId2"/>
            </a:endParaRPr>
          </a:p>
          <a:p>
            <a:endParaRPr lang="ru-RU" sz="2000" dirty="0">
              <a:hlinkClick r:id="rId2"/>
            </a:endParaRPr>
          </a:p>
          <a:p>
            <a:endParaRPr lang="ru-RU" sz="2000" u="sn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sz="2000" u="sn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sz="2000" dirty="0">
              <a:hlinkClick r:id="rId2"/>
            </a:endParaRPr>
          </a:p>
          <a:p>
            <a:pPr algn="ctr"/>
            <a:r>
              <a:rPr lang="en-US" sz="2000" dirty="0">
                <a:hlinkClick r:id="rId2"/>
              </a:rPr>
              <a:t>https://sites.google.com/d/1XdQuMOYsyAMrQCwwx3OY6W6u_1577MqO/p/1lYuOo4fv9_CWtXznB-ja-kiuEuNVBMfS/edit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2115403"/>
            <a:ext cx="8284191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9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/>
              <a:t>А РУССКИЙ КАК ЖЕ?....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0" y="1258560"/>
            <a:ext cx="8465002" cy="52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/>
              <a:t>КАК РАБОТАТЬ С ЯЗЫКОМ ОНЛАЙН?..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1507958"/>
            <a:ext cx="8726905" cy="49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9488" y="1382231"/>
            <a:ext cx="4274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8637B-D042-483F-8601-A2BA75ABFD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3564" y="476250"/>
            <a:ext cx="7506999" cy="720725"/>
          </a:xfrm>
        </p:spPr>
        <p:txBody>
          <a:bodyPr/>
          <a:lstStyle/>
          <a:p>
            <a:pPr algn="ctr"/>
            <a:r>
              <a:rPr lang="ru-RU" sz="2400" b="1" dirty="0"/>
              <a:t>КАК ЭТО ВОЗМОЖНО В ДИСТАНТЕ?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7963331"/>
              </p:ext>
            </p:extLst>
          </p:nvPr>
        </p:nvGraphicFramePr>
        <p:xfrm>
          <a:off x="387927" y="1196975"/>
          <a:ext cx="8520546" cy="535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82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34" y="358921"/>
            <a:ext cx="8311320" cy="719640"/>
          </a:xfrm>
        </p:spPr>
        <p:txBody>
          <a:bodyPr/>
          <a:lstStyle/>
          <a:p>
            <a:pPr algn="ctr"/>
            <a:r>
              <a:rPr lang="ru-RU" sz="2400" b="1" dirty="0"/>
              <a:t>ПАМЯТКА РАБОТЫ В ОНЛАЙН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642"/>
            <a:ext cx="9144000" cy="52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/>
              <a:t>ПАМЯТКА РАБОТЫ В ОНЛАЙН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561"/>
            <a:ext cx="9144000" cy="2739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00" y="3997799"/>
            <a:ext cx="9144000" cy="25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2"/>
          <p:cNvPicPr/>
          <p:nvPr/>
        </p:nvPicPr>
        <p:blipFill>
          <a:blip r:embed="rId3"/>
          <a:stretch/>
        </p:blipFill>
        <p:spPr>
          <a:xfrm>
            <a:off x="360" y="398160"/>
            <a:ext cx="9143640" cy="518904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0" y="-19080"/>
            <a:ext cx="9143640" cy="459360"/>
          </a:xfrm>
          <a:prstGeom prst="rect">
            <a:avLst/>
          </a:prstGeom>
          <a:gradFill>
            <a:gsLst>
              <a:gs pos="0">
                <a:srgbClr val="0BB6D2"/>
              </a:gs>
              <a:gs pos="100000">
                <a:srgbClr val="FFFFFF"/>
              </a:gs>
            </a:gsLst>
            <a:path path="circle"/>
          </a:gra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Рисунок 13"/>
          <p:cNvPicPr/>
          <p:nvPr/>
        </p:nvPicPr>
        <p:blipFill>
          <a:blip r:embed="rId4"/>
          <a:stretch/>
        </p:blipFill>
        <p:spPr>
          <a:xfrm>
            <a:off x="71280" y="23760"/>
            <a:ext cx="1728360" cy="37440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360" y="2274003"/>
            <a:ext cx="9143640" cy="1479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29292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СПАСИБО ЗА ВНИМАНИЕ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301680" y="5679360"/>
            <a:ext cx="45957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CC0000"/>
              </a:buClr>
              <a:buFont typeface="Wingdings" charset="2"/>
              <a:buChar char=""/>
            </a:pPr>
            <a:r>
              <a:rPr lang="ru-RU" sz="1600" b="1" spc="-1" dirty="0" err="1">
                <a:solidFill>
                  <a:srgbClr val="066B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Унтилова</a:t>
            </a:r>
            <a:r>
              <a:rPr lang="ru-RU" sz="1600" b="1" spc="-1" dirty="0">
                <a:solidFill>
                  <a:srgbClr val="066B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Оксана Григорьевна,</a:t>
            </a:r>
          </a:p>
          <a:p>
            <a:pPr>
              <a:lnSpc>
                <a:spcPct val="100000"/>
              </a:lnSpc>
              <a:buClr>
                <a:srgbClr val="CC0000"/>
              </a:buClr>
            </a:pPr>
            <a:r>
              <a:rPr lang="ru-RU" sz="1600" b="1" spc="-1" dirty="0">
                <a:solidFill>
                  <a:srgbClr val="066B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учитель русского языка и литературы, методист, ФГБОУ «ВДЦ «Океан»</a:t>
            </a:r>
          </a:p>
        </p:txBody>
      </p:sp>
      <p:sp>
        <p:nvSpPr>
          <p:cNvPr id="124" name="CustomShape 4"/>
          <p:cNvSpPr/>
          <p:nvPr/>
        </p:nvSpPr>
        <p:spPr>
          <a:xfrm>
            <a:off x="4897800" y="5679360"/>
            <a:ext cx="376668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1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1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1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1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10000"/>
              </a:lnSpc>
            </a:pPr>
            <a:r>
              <a:rPr lang="ru-RU" sz="1200" b="0" u="sng" strike="noStrike" spc="-1">
                <a:solidFill>
                  <a:srgbClr val="124752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www.mob-edu.ru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4686338" y="5655192"/>
            <a:ext cx="45957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CC0000"/>
              </a:buClr>
              <a:buFont typeface="Wingdings" charset="2"/>
              <a:buChar char=""/>
            </a:pPr>
            <a:r>
              <a:rPr lang="ru-RU" sz="1600" b="1" strike="noStrike" spc="-1" dirty="0" err="1">
                <a:solidFill>
                  <a:srgbClr val="066B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Тележинская</a:t>
            </a:r>
            <a:r>
              <a:rPr lang="ru-RU" sz="1600" b="1" strike="noStrike" spc="-1" dirty="0">
                <a:solidFill>
                  <a:srgbClr val="066B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Елена Леонидовна, руководитель отдела продвижения </a:t>
            </a:r>
          </a:p>
          <a:p>
            <a:pPr>
              <a:lnSpc>
                <a:spcPct val="100000"/>
              </a:lnSpc>
              <a:buClr>
                <a:srgbClr val="CC0000"/>
              </a:buClr>
            </a:pPr>
            <a:r>
              <a:rPr lang="ru-RU" sz="1600" b="1" spc="-1" dirty="0">
                <a:solidFill>
                  <a:srgbClr val="066B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ООО «Мобильное Электронное Образование»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8859" y="3429000"/>
            <a:ext cx="6974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6"/>
              </a:rPr>
              <a:t>https://www.facebook.com/groups/902918323391818/</a:t>
            </a:r>
            <a:endParaRPr lang="ru-RU" dirty="0"/>
          </a:p>
          <a:p>
            <a:pPr algn="ctr"/>
            <a:r>
              <a:rPr lang="en-US" dirty="0">
                <a:hlinkClick r:id="rId7"/>
              </a:rPr>
              <a:t>https://mob-edu-distant.bitrix24.site/</a:t>
            </a:r>
            <a:endParaRPr lang="ru-RU" dirty="0"/>
          </a:p>
          <a:p>
            <a:pPr algn="ctr"/>
            <a:r>
              <a:rPr lang="en-US" dirty="0">
                <a:hlinkClick r:id="rId8"/>
              </a:rPr>
              <a:t>elena-elka2007@yandex.ru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93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8637B-D042-483F-8601-A2BA75AB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0" y="476640"/>
            <a:ext cx="9097490" cy="719640"/>
          </a:xfrm>
        </p:spPr>
        <p:txBody>
          <a:bodyPr/>
          <a:lstStyle/>
          <a:p>
            <a:pPr algn="ctr"/>
            <a:r>
              <a:rPr lang="ru-RU" sz="2400" b="1" dirty="0"/>
              <a:t>РУССКИЙ ЯЗЫК + ЛИТЕРАТУРА = СЛОВЕСНОСТЬ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44475" y="4591260"/>
            <a:ext cx="8655050" cy="1914525"/>
          </a:xfrm>
        </p:spPr>
        <p:txBody>
          <a:bodyPr/>
          <a:lstStyle/>
          <a:p>
            <a:pPr algn="r"/>
            <a:r>
              <a:rPr lang="ru-RU" sz="1800" dirty="0"/>
              <a:t>«</a:t>
            </a:r>
            <a:r>
              <a:rPr lang="ru-RU" sz="1400" dirty="0"/>
              <a:t>Педагогический дизайн программ должен предусматривать возможность обучения по индивидуальной образовательной траектории, включая собственный темп, ритм и пр.». </a:t>
            </a:r>
          </a:p>
          <a:p>
            <a:pPr algn="r"/>
            <a:r>
              <a:rPr lang="ru-RU" sz="1400" dirty="0"/>
              <a:t>«Контекст должен быть в постоянном доступе и разбит на менее объемные по сравнению с ранее существовавшими нормами, блоки информации, и включать видеофрагменты продолжительностью не более 12</a:t>
            </a:r>
            <a:r>
              <a:rPr lang="ru-RU" sz="1400" u="sng" dirty="0"/>
              <a:t>+</a:t>
            </a:r>
            <a:r>
              <a:rPr lang="ru-RU" sz="1400" dirty="0"/>
              <a:t>2минуты»</a:t>
            </a:r>
          </a:p>
          <a:p>
            <a:pPr marL="0" indent="0" algn="r">
              <a:buNone/>
            </a:pPr>
            <a:r>
              <a:rPr lang="ru-RU" sz="1400" u="sng" dirty="0"/>
              <a:t>(</a:t>
            </a:r>
            <a:r>
              <a:rPr lang="ru-RU" sz="1400" dirty="0" err="1"/>
              <a:t>Л.В.Крашенинникова</a:t>
            </a:r>
            <a:r>
              <a:rPr lang="ru-RU" sz="1400" dirty="0"/>
              <a:t>. Проектирование образовательных программ на базе «принципа Анны Карениной»//Интерактивное образование. Информационно-публицистический образовательный журнал. – 25.04.2020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26A1B0C-2CD2-400D-8547-86AAE59FA6EB}"/>
              </a:ext>
            </a:extLst>
          </p:cNvPr>
          <p:cNvGrpSpPr/>
          <p:nvPr/>
        </p:nvGrpSpPr>
        <p:grpSpPr>
          <a:xfrm>
            <a:off x="390240" y="1309477"/>
            <a:ext cx="8311320" cy="828000"/>
            <a:chOff x="390421" y="889468"/>
            <a:chExt cx="6140836" cy="828000"/>
          </a:xfrm>
          <a:solidFill>
            <a:srgbClr val="00B0F0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87D9B4-85BF-47D7-A824-EEB0C3845A6A}"/>
                </a:ext>
              </a:extLst>
            </p:cNvPr>
            <p:cNvSpPr txBox="1"/>
            <p:nvPr/>
          </p:nvSpPr>
          <p:spPr>
            <a:xfrm>
              <a:off x="390421" y="889468"/>
              <a:ext cx="1800000" cy="828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lvl="0" algn="ctr"/>
              <a:r>
                <a:rPr lang="ru-RU" sz="1600" b="1" dirty="0"/>
                <a:t>Личностные результаты</a:t>
              </a:r>
              <a:endParaRPr lang="ru-RU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1F98FE-FE23-4B59-BC2F-995411FFC29C}"/>
                </a:ext>
              </a:extLst>
            </p:cNvPr>
            <p:cNvSpPr txBox="1"/>
            <p:nvPr/>
          </p:nvSpPr>
          <p:spPr>
            <a:xfrm>
              <a:off x="2560839" y="889468"/>
              <a:ext cx="1800000" cy="828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ru-RU" b="1" dirty="0">
                  <a:solidFill>
                    <a:schemeClr val="tx1"/>
                  </a:solidFill>
                </a:rPr>
                <a:t>Метапредметные результаты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3A89A3-4CF7-4F30-A128-7675E3BA9729}"/>
                </a:ext>
              </a:extLst>
            </p:cNvPr>
            <p:cNvSpPr txBox="1"/>
            <p:nvPr/>
          </p:nvSpPr>
          <p:spPr>
            <a:xfrm>
              <a:off x="4731257" y="889468"/>
              <a:ext cx="1800000" cy="828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pPr lvl="0"/>
              <a:r>
                <a:rPr lang="ru-RU" b="1" dirty="0">
                  <a:solidFill>
                    <a:schemeClr val="tx1"/>
                  </a:solidFill>
                </a:rPr>
                <a:t>Предметные результаты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927866-68A5-45CA-B874-DEAC7A3203EA}"/>
              </a:ext>
            </a:extLst>
          </p:cNvPr>
          <p:cNvSpPr/>
          <p:nvPr/>
        </p:nvSpPr>
        <p:spPr>
          <a:xfrm>
            <a:off x="390240" y="2286644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/>
              <a:t>Ориентация обучающихся на достижение личного счастья, реализацию позитивных жизненных перспектив; готовность и способность к личностному самоопределению, способность ставить цели и строить жизненные планы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E851E7-3F16-4097-89F1-529227D3A18A}"/>
              </a:ext>
            </a:extLst>
          </p:cNvPr>
          <p:cNvSpPr/>
          <p:nvPr/>
        </p:nvSpPr>
        <p:spPr>
          <a:xfrm>
            <a:off x="3402198" y="2286644"/>
            <a:ext cx="228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/>
              <a:t>Ставить цели и формулировать соответствующие задачи;</a:t>
            </a:r>
          </a:p>
          <a:p>
            <a:pPr lvl="0" algn="ctr"/>
            <a:r>
              <a:rPr lang="ru-RU" sz="1200" dirty="0"/>
              <a:t>искать и находить необходимые обобщенные способы решения поставленных задач;</a:t>
            </a:r>
          </a:p>
          <a:p>
            <a:pPr lvl="0" algn="ctr"/>
            <a:r>
              <a:rPr lang="ru-RU" sz="1200" dirty="0"/>
              <a:t>координировать работу;</a:t>
            </a:r>
          </a:p>
          <a:p>
            <a:pPr lvl="0" algn="ctr"/>
            <a:r>
              <a:rPr lang="ru-RU" sz="1200" dirty="0"/>
              <a:t>излагать и аргументировать свою точку зрения</a:t>
            </a:r>
          </a:p>
          <a:p>
            <a:pPr lvl="0"/>
            <a:endParaRPr lang="ru-RU" sz="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44E9357-9850-4E95-844C-804171FAEE34}"/>
              </a:ext>
            </a:extLst>
          </p:cNvPr>
          <p:cNvSpPr/>
          <p:nvPr/>
        </p:nvSpPr>
        <p:spPr>
          <a:xfrm>
            <a:off x="6414156" y="2286644"/>
            <a:ext cx="1915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/>
              <a:t>Знать структурные особенности, языковые средства и способы общения как в письменной, так и в устной форме  </a:t>
            </a:r>
          </a:p>
        </p:txBody>
      </p:sp>
    </p:spTree>
    <p:extLst>
      <p:ext uri="{BB962C8B-B14F-4D97-AF65-F5344CB8AC3E}">
        <p14:creationId xmlns:p14="http://schemas.microsoft.com/office/powerpoint/2010/main" val="335174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 idx="4294967295"/>
          </p:nvPr>
        </p:nvSpPr>
        <p:spPr>
          <a:xfrm>
            <a:off x="311700" y="406922"/>
            <a:ext cx="8520600" cy="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/>
              <a:t>ХАРАКТЕРИСТИКИ СОВРЕМЕННОГО БРАЗОВАТЕЛЬНОГО ПРОЦЕССА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311700" y="1875200"/>
            <a:ext cx="8520600" cy="39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" sz="1700" i="1">
                <a:solidFill>
                  <a:srgbClr val="000000"/>
                </a:solidFill>
              </a:rPr>
              <a:t>Культурно-исторический контекст определяет образовательную среду </a:t>
            </a:r>
            <a:endParaRPr sz="1700" i="1">
              <a:solidFill>
                <a:srgbClr val="000000"/>
              </a:solidFill>
            </a:endParaRPr>
          </a:p>
          <a:p>
            <a:pPr marL="0" indent="0" algn="just">
              <a:spcBef>
                <a:spcPts val="1600"/>
              </a:spcBef>
              <a:buNone/>
            </a:pPr>
            <a:r>
              <a:rPr lang="ru" sz="1700" i="1">
                <a:solidFill>
                  <a:srgbClr val="000000"/>
                </a:solidFill>
              </a:rPr>
              <a:t>(по Л.С.Выготскому)</a:t>
            </a:r>
            <a:endParaRPr sz="1700" i="1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4363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69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60950" y="449071"/>
            <a:ext cx="82221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b="1" dirty="0"/>
              <a:t>НУЖНЫ ИНЫЕ СПОСОБЫ ОРГАНИЗАЦИИ ОБРАЗОВАТЕЛЬНЫХ ПРОГРАММ</a:t>
            </a: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7562" y="1744771"/>
            <a:ext cx="3748002" cy="27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ru" sz="2400" dirty="0"/>
          </a:p>
          <a:p>
            <a:pPr marL="0" indent="0" algn="r">
              <a:buNone/>
            </a:pPr>
            <a:r>
              <a:rPr lang="ru" sz="2400" dirty="0"/>
              <a:t>HARD-SKILLS</a:t>
            </a:r>
            <a:endParaRPr sz="2400" dirty="0"/>
          </a:p>
          <a:p>
            <a:pPr marL="0" indent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 dirty="0"/>
              <a:t>неизменные, целостные, ценностные, сущностные цели</a:t>
            </a:r>
            <a:endParaRPr sz="2400"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4572000" y="1492248"/>
            <a:ext cx="4233055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ru" sz="2000" dirty="0"/>
          </a:p>
          <a:p>
            <a:pPr marL="0" indent="0">
              <a:buNone/>
            </a:pPr>
            <a:endParaRPr lang="ru" sz="2000" dirty="0"/>
          </a:p>
          <a:p>
            <a:pPr marL="0" indent="0">
              <a:buNone/>
            </a:pPr>
            <a:r>
              <a:rPr lang="ru" sz="2400" dirty="0"/>
              <a:t>SOFT-SKILLS</a:t>
            </a:r>
            <a:endParaRPr sz="2400" dirty="0"/>
          </a:p>
          <a:p>
            <a:pPr marL="0" indent="0">
              <a:spcBef>
                <a:spcPts val="1600"/>
              </a:spcBef>
              <a:buNone/>
            </a:pPr>
            <a:r>
              <a:rPr lang="ru" sz="2400" dirty="0"/>
              <a:t>актуальные изменения:</a:t>
            </a:r>
            <a:endParaRPr sz="2400" dirty="0"/>
          </a:p>
          <a:p>
            <a:pPr marL="0" indent="0">
              <a:spcBef>
                <a:spcPts val="1600"/>
              </a:spcBef>
              <a:buNone/>
            </a:pPr>
            <a:r>
              <a:rPr lang="ru" sz="2400" dirty="0"/>
              <a:t>- в определенной предметной области</a:t>
            </a:r>
            <a:endParaRPr sz="2400" dirty="0"/>
          </a:p>
          <a:p>
            <a:pPr marL="0" indent="0">
              <a:spcBef>
                <a:spcPts val="1600"/>
              </a:spcBef>
              <a:buNone/>
            </a:pPr>
            <a:r>
              <a:rPr lang="ru" sz="2400" dirty="0"/>
              <a:t>- в способах взаимодействия</a:t>
            </a:r>
            <a:endParaRPr sz="2400" dirty="0"/>
          </a:p>
          <a:p>
            <a:pPr marL="0" indent="0">
              <a:spcBef>
                <a:spcPts val="1600"/>
              </a:spcBef>
              <a:buNone/>
            </a:pPr>
            <a:r>
              <a:rPr lang="ru" sz="2400" dirty="0"/>
              <a:t>- в развиваемых компетенциях</a:t>
            </a:r>
            <a:endParaRPr sz="24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463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87900" y="429010"/>
            <a:ext cx="8368200" cy="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b="1" dirty="0"/>
              <a:t>МЫШЛЕНИЕ</a:t>
            </a:r>
            <a:br>
              <a:rPr lang="ru-RU" sz="2400" b="1" dirty="0"/>
            </a:br>
            <a:r>
              <a:rPr lang="ru-RU" sz="2400" b="1" dirty="0"/>
              <a:t>ЛИНЕЙНОЕ </a:t>
            </a:r>
            <a:r>
              <a:rPr lang="en-US" sz="2400" b="1" dirty="0"/>
              <a:t>VS </a:t>
            </a:r>
            <a:r>
              <a:rPr lang="ru-RU" sz="2400" b="1" dirty="0"/>
              <a:t>ГИПЕРТЕКСТОВОЕ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61290" y="1414511"/>
            <a:ext cx="8494809" cy="3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 algn="ctr">
              <a:spcBef>
                <a:spcPts val="1600"/>
              </a:spcBef>
              <a:buNone/>
            </a:pPr>
            <a:r>
              <a:rPr lang="ru" sz="3200" dirty="0"/>
              <a:t>непрерывное/модульное/”всеканальное”</a:t>
            </a:r>
            <a:endParaRPr sz="3200" dirty="0"/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500" dirty="0"/>
              <a:t>(Анант Агрвал, руководитель образовательного портала EDX)</a:t>
            </a:r>
            <a:endParaRPr sz="2500" dirty="0"/>
          </a:p>
        </p:txBody>
      </p:sp>
      <p:sp>
        <p:nvSpPr>
          <p:cNvPr id="70" name="Google Shape;70;p15"/>
          <p:cNvSpPr/>
          <p:nvPr/>
        </p:nvSpPr>
        <p:spPr>
          <a:xfrm>
            <a:off x="3869241" y="1414511"/>
            <a:ext cx="1152300" cy="8521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62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91526"/>
              </p:ext>
            </p:extLst>
          </p:nvPr>
        </p:nvGraphicFramePr>
        <p:xfrm>
          <a:off x="15765" y="1171667"/>
          <a:ext cx="9128235" cy="5686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2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706">
                <a:tc>
                  <a:txBody>
                    <a:bodyPr/>
                    <a:lstStyle/>
                    <a:p>
                      <a:pPr marL="66675" marR="110489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kern="1200" spc="35" dirty="0">
                          <a:solidFill>
                            <a:srgbClr val="172135"/>
                          </a:solidFill>
                          <a:latin typeface="Arial Narrow"/>
                          <a:ea typeface="+mn-ea"/>
                          <a:cs typeface="Arial Narrow"/>
                        </a:rPr>
                        <a:t>№  п/п</a:t>
                      </a: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Этап </a:t>
                      </a:r>
                      <a:r>
                        <a:rPr sz="18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дидактического</a:t>
                      </a:r>
                      <a:r>
                        <a:rPr sz="1800" spc="6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урока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Примеры </a:t>
                      </a:r>
                      <a:r>
                        <a:rPr sz="18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использования</a:t>
                      </a:r>
                      <a:r>
                        <a:rPr sz="18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онлайн</a:t>
                      </a:r>
                      <a:r>
                        <a:rPr lang="ru-RU" sz="18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-курсов</a:t>
                      </a:r>
                      <a:r>
                        <a:rPr lang="ru-RU" sz="1800" spc="35" baseline="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МЭО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04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Постановка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общей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040" marR="5143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дидактической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цели 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(познавательной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задачи),  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создание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lang="ru-RU" sz="1200" spc="40" baseline="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учеников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040" marR="145415" algn="just">
                        <a:lnSpc>
                          <a:spcPct val="100000"/>
                        </a:lnSpc>
                      </a:pPr>
                      <a:r>
                        <a:rPr sz="1200" spc="3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положительной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мотивации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8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её 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решению,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принятие</a:t>
                      </a:r>
                      <a:r>
                        <a:rPr sz="1200" spc="6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задачи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040" algn="just">
                        <a:lnSpc>
                          <a:spcPct val="100000"/>
                        </a:lnSpc>
                      </a:pPr>
                      <a:r>
                        <a:rPr lang="ru-RU"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учениками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аппарата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организации</a:t>
                      </a:r>
                      <a:r>
                        <a:rPr sz="1200" spc="10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материала,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вопросов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на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повторение</a:t>
                      </a:r>
                      <a:r>
                        <a:rPr sz="1200" spc="1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marR="71755" algn="just">
                        <a:lnSpc>
                          <a:spcPct val="100000"/>
                        </a:lnSpc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активизации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знаний,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тренажёров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 </a:t>
                      </a:r>
                      <a:r>
                        <a:rPr sz="1200" spc="2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автоматической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проверкой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без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1200" spc="3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оценивания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</a:t>
                      </a:r>
                      <a:r>
                        <a:rPr sz="12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определения</a:t>
                      </a:r>
                      <a:r>
                        <a:rPr sz="1200" spc="7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начального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уровня </a:t>
                      </a:r>
                      <a:r>
                        <a:rPr sz="1200" spc="2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владения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1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материалом</a:t>
                      </a:r>
                      <a:r>
                        <a:rPr lang="ru-RU" sz="1200" spc="1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200" spc="1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Демонстрация иллюстраций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и/или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видеофрагментов 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</a:t>
                      </a:r>
                      <a:r>
                        <a:rPr sz="12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мотивации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учеников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8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изучению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темы,</a:t>
                      </a:r>
                      <a:r>
                        <a:rPr sz="1200" spc="114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создания</a:t>
                      </a:r>
                      <a:r>
                        <a:rPr lang="ru-RU" sz="1200" spc="0" baseline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«</a:t>
                      </a:r>
                      <a:r>
                        <a:rPr sz="1200" spc="4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интриги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урока»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(в зависимости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от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содержания  </a:t>
                      </a:r>
                      <a:r>
                        <a:rPr sz="1200" spc="3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иллюстрации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r>
                        <a:rPr lang="ru-RU"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lang="ru-RU" sz="1200" spc="0" baseline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66675" marR="71755" algn="just">
                        <a:lnSpc>
                          <a:spcPct val="100000"/>
                        </a:lnSpc>
                      </a:pPr>
                      <a:r>
                        <a:rPr sz="12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текста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онлайн</a:t>
                      </a:r>
                      <a:r>
                        <a:rPr lang="ru-RU"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-курсов</a:t>
                      </a:r>
                      <a:r>
                        <a:rPr sz="1200" spc="10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структурирования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имеющихся 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знаний</a:t>
                      </a:r>
                      <a:r>
                        <a:rPr sz="1200" spc="8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учеников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24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138430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2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Предъявление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нового</a:t>
                      </a:r>
                      <a:r>
                        <a:rPr lang="ru-RU"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учебного материала/</a:t>
                      </a:r>
                      <a:r>
                        <a:rPr sz="12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фрагмент</a:t>
                      </a:r>
                      <a:r>
                        <a:rPr lang="ru-RU" sz="12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ов</a:t>
                      </a:r>
                      <a:r>
                        <a:rPr lang="ru-RU" sz="1200" spc="25" baseline="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 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создание условий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его 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осознанного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восприятия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первичного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</a:t>
                      </a:r>
                      <a:r>
                        <a:rPr sz="120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текста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онлайн-курсов </a:t>
                      </a:r>
                      <a:r>
                        <a:rPr sz="1200" spc="2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200" spc="1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предъявления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инвариантной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части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200" spc="7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материала;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marR="189230" algn="just">
                        <a:lnSpc>
                          <a:spcPct val="100000"/>
                        </a:lnSpc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дополнительных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материалов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 предъявления вариативной части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  </a:t>
                      </a:r>
                      <a:r>
                        <a:rPr sz="1200" spc="5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(по </a:t>
                      </a:r>
                      <a:r>
                        <a:rPr sz="1200" spc="3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выбору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учеников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или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рекомендации</a:t>
                      </a:r>
                      <a:r>
                        <a:rPr sz="1200" spc="6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учителя).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marR="375285" algn="just">
                        <a:lnSpc>
                          <a:spcPct val="100000"/>
                        </a:lnSpc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дополнительных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материалов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 предъявления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новой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информации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неявном</a:t>
                      </a:r>
                      <a:r>
                        <a:rPr sz="1200" spc="9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виде.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538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72390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Организация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2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самоорганизация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ru-RU"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учеников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ходе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осмысления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дальнейшего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усвоения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 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 </a:t>
                      </a:r>
                      <a:r>
                        <a:rPr sz="1200" spc="5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до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требуемого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возможного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данном</a:t>
                      </a:r>
                      <a:r>
                        <a:rPr sz="1200" spc="8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цикле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04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уровня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89280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аппарата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организации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усвоения 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стимулирования  </a:t>
                      </a:r>
                      <a:r>
                        <a:rPr sz="1200" spc="1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познавательной </a:t>
                      </a:r>
                      <a:r>
                        <a:rPr sz="1200" spc="2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инициативы</a:t>
                      </a:r>
                      <a:r>
                        <a:rPr sz="1200" spc="9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учеников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дополнительных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материалов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200" spc="1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ссылок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marR="605790" algn="just">
                        <a:lnSpc>
                          <a:spcPct val="100000"/>
                        </a:lnSpc>
                      </a:pP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на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внешние ресурсы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качестве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источника 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дополнительных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знаний, </a:t>
                      </a:r>
                      <a:r>
                        <a:rPr sz="1200" spc="-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также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качестве 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информационной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базы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исследовательской  </a:t>
                      </a:r>
                      <a:r>
                        <a:rPr sz="1200" spc="1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</a:t>
                      </a:r>
                      <a:r>
                        <a:rPr lang="ru-RU"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еников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802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28067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Организация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обратной </a:t>
                      </a:r>
                      <a:r>
                        <a:rPr sz="1200" spc="1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связи, 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контроль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за</a:t>
                      </a:r>
                      <a:r>
                        <a:rPr sz="1200" spc="7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усвоением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040" marR="734060" algn="just">
                        <a:lnSpc>
                          <a:spcPct val="100000"/>
                        </a:lnSpc>
                      </a:pP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самоконтроль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8636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контрольных 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вопросов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онлайн</a:t>
                      </a:r>
                      <a:r>
                        <a:rPr lang="ru-RU"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1200" spc="4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тестов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автоматической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проверкой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результатов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организации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контроля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за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усвоением знаний</a:t>
                      </a:r>
                      <a:r>
                        <a:rPr sz="1200" spc="1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marR="62230" algn="just">
                        <a:lnSpc>
                          <a:spcPct val="100000"/>
                        </a:lnSpc>
                      </a:pPr>
                      <a:r>
                        <a:rPr sz="1200" spc="4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рефлексии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</a:t>
                      </a:r>
                      <a:r>
                        <a:rPr lang="ru-RU"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еников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оценки, самооценки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коррекции 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знаний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503748"/>
            <a:ext cx="91440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ts val="2020"/>
              </a:lnSpc>
              <a:spcBef>
                <a:spcPts val="585"/>
              </a:spcBef>
            </a:pPr>
            <a:r>
              <a:rPr lang="ru-RU" b="1" spc="65" dirty="0">
                <a:cs typeface="Arial"/>
              </a:rPr>
              <a:t>ИСПОЛЬЗОВАНИЕ</a:t>
            </a:r>
            <a:r>
              <a:rPr lang="ru-RU" b="1" dirty="0">
                <a:cs typeface="Arial"/>
              </a:rPr>
              <a:t> </a:t>
            </a:r>
            <a:r>
              <a:rPr lang="ru-RU" b="1" spc="80" dirty="0">
                <a:cs typeface="Arial"/>
              </a:rPr>
              <a:t>ОНЛАЙН-КУРСОВ  </a:t>
            </a:r>
            <a:r>
              <a:rPr lang="ru-RU" b="1" spc="45" dirty="0">
                <a:cs typeface="Arial"/>
              </a:rPr>
              <a:t>МЭО </a:t>
            </a:r>
            <a:r>
              <a:rPr lang="ru-RU" b="1" spc="120" dirty="0">
                <a:cs typeface="Arial"/>
              </a:rPr>
              <a:t>ДЛЯ </a:t>
            </a:r>
            <a:r>
              <a:rPr lang="ru-RU" b="1" spc="55" dirty="0">
                <a:cs typeface="Arial"/>
              </a:rPr>
              <a:t>РЕШЕНИЯ  </a:t>
            </a:r>
            <a:r>
              <a:rPr lang="ru-RU" b="1" spc="75" dirty="0">
                <a:cs typeface="Arial"/>
              </a:rPr>
              <a:t>РАЗЛИЧНЫХ</a:t>
            </a:r>
            <a:r>
              <a:rPr lang="ru-RU" b="1" spc="105" dirty="0">
                <a:cs typeface="Arial"/>
              </a:rPr>
              <a:t>  ДИДАКТИЧЕСКИХ </a:t>
            </a:r>
            <a:r>
              <a:rPr lang="ru-RU" b="1" spc="80" dirty="0">
                <a:cs typeface="Arial"/>
              </a:rPr>
              <a:t>ЗАДАЧ</a:t>
            </a:r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07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209838" y="5966248"/>
            <a:ext cx="8724324" cy="270010"/>
          </a:xfrm>
          <a:prstGeom prst="rect">
            <a:avLst/>
          </a:prstGeom>
          <a:solidFill>
            <a:srgbClr val="82DEF0"/>
          </a:solidFill>
        </p:spPr>
        <p:txBody>
          <a:bodyPr vert="horz" wrap="square" lIns="0" tIns="20955" rIns="0" bIns="0" rtlCol="0">
            <a:spAutoFit/>
          </a:bodyPr>
          <a:lstStyle/>
          <a:p>
            <a:pPr marL="97790" marR="36830" indent="2540" algn="just">
              <a:lnSpc>
                <a:spcPct val="110000"/>
              </a:lnSpc>
              <a:spcBef>
                <a:spcPts val="165"/>
              </a:spcBef>
            </a:pPr>
            <a:endParaRPr sz="1600" dirty="0">
              <a:latin typeface="Arial Narrow"/>
              <a:cs typeface="Arial Narrow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02158061"/>
              </p:ext>
            </p:extLst>
          </p:nvPr>
        </p:nvGraphicFramePr>
        <p:xfrm>
          <a:off x="390240" y="1549265"/>
          <a:ext cx="8543922" cy="289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300039" y="5008270"/>
            <a:ext cx="8724324" cy="169703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Основа дистанционного обучения – формирование и развитие субъектности обучающегося</a:t>
            </a:r>
          </a:p>
          <a:p>
            <a:pPr marL="0" indent="0" algn="ctr">
              <a:buNone/>
            </a:pPr>
            <a:r>
              <a:rPr lang="ru-RU" sz="1800" dirty="0"/>
              <a:t>(понимание </a:t>
            </a:r>
            <a:r>
              <a:rPr lang="ru-RU" sz="1800" dirty="0" err="1"/>
              <a:t>субъектности</a:t>
            </a:r>
            <a:r>
              <a:rPr lang="ru-RU" sz="1800" dirty="0"/>
              <a:t> по </a:t>
            </a:r>
            <a:r>
              <a:rPr lang="ru-RU" sz="1800" dirty="0" err="1"/>
              <a:t>В.Стёпину</a:t>
            </a:r>
            <a:r>
              <a:rPr lang="ru-RU" sz="1800" dirty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310563" cy="720725"/>
          </a:xfrm>
        </p:spPr>
        <p:txBody>
          <a:bodyPr/>
          <a:lstStyle/>
          <a:p>
            <a:pPr algn="ctr"/>
            <a:r>
              <a:rPr lang="ru-RU" sz="2400" b="1" dirty="0"/>
              <a:t>ПЕДАГОГ </a:t>
            </a:r>
            <a:r>
              <a:rPr lang="en-US" sz="2400" b="1" dirty="0"/>
              <a:t>vs </a:t>
            </a:r>
            <a:r>
              <a:rPr lang="ru-RU" sz="2400" b="1" dirty="0"/>
              <a:t>РЕБЕНОК</a:t>
            </a:r>
          </a:p>
        </p:txBody>
      </p:sp>
    </p:spTree>
    <p:extLst>
      <p:ext uri="{BB962C8B-B14F-4D97-AF65-F5344CB8AC3E}">
        <p14:creationId xmlns:p14="http://schemas.microsoft.com/office/powerpoint/2010/main" val="28852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/>
          </p:nvPr>
        </p:nvSpPr>
        <p:spPr>
          <a:xfrm>
            <a:off x="342341" y="4093334"/>
            <a:ext cx="4055760" cy="2501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8637B-D042-483F-8601-A2BA75AB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40" y="379237"/>
            <a:ext cx="8311320" cy="719640"/>
          </a:xfrm>
        </p:spPr>
        <p:txBody>
          <a:bodyPr/>
          <a:lstStyle/>
          <a:p>
            <a:pPr algn="r"/>
            <a:br>
              <a:rPr lang="ru-RU" sz="2000" u="sng" dirty="0"/>
            </a:br>
            <a:r>
              <a:rPr lang="ru-RU" sz="2000" u="sng" dirty="0"/>
              <a:t>Занятие 13. Лев Николаевич Толстой</a:t>
            </a:r>
            <a:br>
              <a:rPr lang="ru-RU" sz="2000" u="sng" dirty="0"/>
            </a:br>
            <a:r>
              <a:rPr lang="ru-RU" sz="2000" u="sng" dirty="0"/>
              <a:t>Интернет-уроки 3-6, Темы в КТП: «Мысль семейная в романе»,,  «Война 1812 года в романе»</a:t>
            </a:r>
            <a:br>
              <a:rPr lang="ru-RU" sz="2000" u="sng" dirty="0"/>
            </a:br>
            <a:br>
              <a:rPr lang="ru-RU" sz="2000" dirty="0"/>
            </a:br>
            <a:endParaRPr lang="ru-RU" sz="20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9" y="1258560"/>
            <a:ext cx="3983502" cy="25012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40" y="1217857"/>
            <a:ext cx="4052520" cy="260591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1" y="3997800"/>
            <a:ext cx="4103659" cy="26782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41" y="3997800"/>
            <a:ext cx="4228960" cy="11610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40" y="5207000"/>
            <a:ext cx="4228961" cy="14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9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239" y="476640"/>
            <a:ext cx="8528677" cy="719640"/>
          </a:xfrm>
        </p:spPr>
        <p:txBody>
          <a:bodyPr/>
          <a:lstStyle/>
          <a:p>
            <a:pPr algn="r"/>
            <a:br>
              <a:rPr lang="ru-RU" sz="1800" u="sng" dirty="0"/>
            </a:br>
            <a:br>
              <a:rPr lang="ru-RU" sz="1800" u="sng" dirty="0"/>
            </a:br>
            <a:br>
              <a:rPr lang="ru-RU" sz="1800" u="sng" dirty="0"/>
            </a:br>
            <a:r>
              <a:rPr lang="ru-RU" sz="2000" u="sng" dirty="0"/>
              <a:t>10 класс, литература. Гугл-класс+ МЭО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1" y="1258560"/>
            <a:ext cx="4055760" cy="2739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39" y="1241328"/>
            <a:ext cx="4052522" cy="2518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0" y="3822120"/>
            <a:ext cx="4176713" cy="2676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39" y="3848314"/>
            <a:ext cx="4151522" cy="25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Выявление межпредметных связей с использованием заданий с открытым</Template>
  <TotalTime>3925</TotalTime>
  <Words>849</Words>
  <Application>Microsoft Office PowerPoint</Application>
  <PresentationFormat>Экран (4:3)</PresentationFormat>
  <Paragraphs>131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Open Sans</vt:lpstr>
      <vt:lpstr>Symbol</vt:lpstr>
      <vt:lpstr>Times New Roman</vt:lpstr>
      <vt:lpstr>Tw Cen MT</vt:lpstr>
      <vt:lpstr>Wingdings</vt:lpstr>
      <vt:lpstr>Wingdings 3</vt:lpstr>
      <vt:lpstr>Office Theme</vt:lpstr>
      <vt:lpstr>Office Theme</vt:lpstr>
      <vt:lpstr>Презентация PowerPoint</vt:lpstr>
      <vt:lpstr>РУССКИЙ ЯЗЫК + ЛИТЕРАТУРА = СЛОВЕСНОСТЬ</vt:lpstr>
      <vt:lpstr>ХАРАКТЕРИСТИКИ СОВРЕМЕННОГО БРАЗОВАТЕЛЬНОГО ПРОЦЕССА</vt:lpstr>
      <vt:lpstr>НУЖНЫ ИНЫЕ СПОСОБЫ ОРГАНИЗАЦИИ ОБРАЗОВАТЕЛЬНЫХ ПРОГРАММ</vt:lpstr>
      <vt:lpstr>МЫШЛЕНИЕ ЛИНЕЙНОЕ VS ГИПЕРТЕКСТОВОЕ</vt:lpstr>
      <vt:lpstr>Презентация PowerPoint</vt:lpstr>
      <vt:lpstr>ПЕДАГОГ vs РЕБЕНОК</vt:lpstr>
      <vt:lpstr> Занятие 13. Лев Николаевич Толстой Интернет-уроки 3-6, Темы в КТП: «Мысль семейная в романе»,,  «Война 1812 года в романе»  </vt:lpstr>
      <vt:lpstr>   10 класс, литература. Гугл-класс+ МЭО </vt:lpstr>
      <vt:lpstr>Тема «Русская литература на рубеже 19-20 веков»</vt:lpstr>
      <vt:lpstr>А РУССКИЙ КАК ЖЕ?....</vt:lpstr>
      <vt:lpstr>КАК РАБОТАТЬ С ЯЗЫКОМ ОНЛАЙН?..</vt:lpstr>
      <vt:lpstr>КАК ЭТО ВОЗМОЖНО В ДИСТАНТЕ?</vt:lpstr>
      <vt:lpstr>ПАМЯТКА РАБОТЫ В ОНЛАЙН</vt:lpstr>
      <vt:lpstr>ПАМЯТКА РАБОТЫ В ОНЛАЙН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Татьяна</dc:creator>
  <cp:lastModifiedBy>Елена</cp:lastModifiedBy>
  <cp:revision>315</cp:revision>
  <cp:lastPrinted>2020-03-12T14:28:06Z</cp:lastPrinted>
  <dcterms:created xsi:type="dcterms:W3CDTF">2018-06-15T09:46:19Z</dcterms:created>
  <dcterms:modified xsi:type="dcterms:W3CDTF">2020-04-27T15:53:00Z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