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94AA-7EE9-442C-BA53-487FA4B7FA8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81B5-7724-4F17-B0BA-689CE41B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0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294AA-7EE9-442C-BA53-487FA4B7FA8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681B5-7724-4F17-B0BA-689CE41B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1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ru-RU" sz="200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Елена Викторовна Соловьева, </a:t>
            </a:r>
            <a:br>
              <a:rPr lang="ru-RU" sz="200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00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психолог, кандидат педагогических наук, </a:t>
            </a:r>
            <a:br>
              <a:rPr lang="ru-RU" sz="200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00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научный руководитель ОП «Радуга»</a:t>
            </a:r>
            <a:endParaRPr lang="ru-RU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3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8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3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11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00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13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39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2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75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94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pc="-3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Увидеть ситуацию</a:t>
            </a:r>
            <a:endParaRPr lang="ru-RU" sz="3200" b="1" spc="-3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46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87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2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13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62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26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70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39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40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84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2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07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07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8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60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99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94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5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0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98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8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8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69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36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62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18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7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3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8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3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07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Произвольный</PresentationFormat>
  <Paragraphs>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Елена Викторовна Соловьева,  психолог, кандидат педагогических наук,  научный руководитель ОП «Радуга»</vt:lpstr>
      <vt:lpstr>Увидеть ситуацию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Елена Викторовна Соловьева,  психолог, кандидат педагогических наук,  научный руководитель ОП «Радуга»</dc:title>
  <dc:creator>USER</dc:creator>
  <cp:lastModifiedBy>USER</cp:lastModifiedBy>
  <cp:revision>1</cp:revision>
  <dcterms:created xsi:type="dcterms:W3CDTF">2020-04-21T11:52:47Z</dcterms:created>
  <dcterms:modified xsi:type="dcterms:W3CDTF">2020-04-21T11:52:47Z</dcterms:modified>
</cp:coreProperties>
</file>