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 snapToGrid="0">
      <p:cViewPr>
        <p:scale>
          <a:sx n="66" d="100"/>
          <a:sy n="66" d="100"/>
        </p:scale>
        <p:origin x="87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1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3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0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12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0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4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3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8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3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D1EC09-86B8-4743-87CF-71F4894F7BF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2441"/>
            <a:ext cx="9144000" cy="11734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Единый день консультаций </a:t>
            </a:r>
            <a:br>
              <a:rPr lang="ru-RU" sz="4000" dirty="0" smtClean="0"/>
            </a:br>
            <a:r>
              <a:rPr lang="ru-RU" sz="4000" dirty="0" smtClean="0"/>
              <a:t>«Открытая школа»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318760"/>
            <a:ext cx="9144000" cy="9601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День открытых дверей</a:t>
            </a:r>
          </a:p>
          <a:p>
            <a:r>
              <a:rPr lang="ru-RU" sz="1400" dirty="0" smtClean="0"/>
              <a:t>«Будем вместе»</a:t>
            </a:r>
          </a:p>
          <a:p>
            <a:r>
              <a:rPr lang="ru-RU" sz="1400" dirty="0" smtClean="0"/>
              <a:t>14 декабря 2018 года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61" y="1645921"/>
            <a:ext cx="7555368" cy="56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615725" flipV="1">
            <a:off x="603265" y="936090"/>
            <a:ext cx="290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ФЛЕШМОБ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65760"/>
            <a:ext cx="4008120" cy="3006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40" y="4032908"/>
            <a:ext cx="3474720" cy="2606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46" y="3466145"/>
            <a:ext cx="6035329" cy="3391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89" y="495071"/>
            <a:ext cx="4349215" cy="24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39" y="231354"/>
            <a:ext cx="8314062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649029" cy="8703809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Открытие форума.</a:t>
            </a:r>
            <a:br>
              <a:rPr lang="ru-RU" sz="2800" dirty="0" smtClean="0"/>
            </a:br>
            <a:r>
              <a:rPr lang="ru-RU" sz="2800" dirty="0" smtClean="0"/>
              <a:t>Приветственное слово директора школы </a:t>
            </a:r>
            <a:r>
              <a:rPr lang="ru-RU" sz="2800" dirty="0" err="1" smtClean="0"/>
              <a:t>Мирязова</a:t>
            </a:r>
            <a:r>
              <a:rPr lang="ru-RU" sz="2800" dirty="0" smtClean="0"/>
              <a:t> М.М.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90" y="599848"/>
            <a:ext cx="4624838" cy="34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6280" y="-416877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Диспут поколений для родителей </a:t>
            </a:r>
            <a:br>
              <a:rPr lang="ru-RU" sz="3200" b="1" dirty="0" smtClean="0"/>
            </a:br>
            <a:r>
              <a:rPr lang="ru-RU" sz="3200" b="1" dirty="0" smtClean="0"/>
              <a:t>и учащихся 6-11 классов</a:t>
            </a:r>
            <a:br>
              <a:rPr lang="ru-RU" sz="3200" b="1" dirty="0" smtClean="0"/>
            </a:br>
            <a:r>
              <a:rPr lang="ru-RU" sz="3200" b="1" dirty="0" smtClean="0"/>
              <a:t>«Права человека»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760" y="1970723"/>
            <a:ext cx="9144000" cy="1655762"/>
          </a:xfrm>
        </p:spPr>
        <p:txBody>
          <a:bodyPr/>
          <a:lstStyle/>
          <a:p>
            <a:r>
              <a:rPr lang="ru-RU" dirty="0" smtClean="0"/>
              <a:t>Учитель обществознания Рахимов Ш.Б.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0" y="2706307"/>
            <a:ext cx="5879060" cy="3304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8" y="2706307"/>
            <a:ext cx="4738602" cy="26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" y="-1234440"/>
            <a:ext cx="9144000" cy="296132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Круглый стол «Взаимоотношения родителей и </a:t>
            </a:r>
            <a:r>
              <a:rPr lang="ru-RU" sz="2800" b="1" dirty="0" err="1" smtClean="0"/>
              <a:t>подростков:секреты</a:t>
            </a:r>
            <a:r>
              <a:rPr lang="ru-RU" sz="2800" b="1" dirty="0" smtClean="0"/>
              <a:t> </a:t>
            </a:r>
            <a:r>
              <a:rPr lang="ru-RU" sz="2800" b="1" dirty="0" smtClean="0"/>
              <a:t>правильного общения»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Хайруллина Г.Х.- учитель биологии и химии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93568"/>
            <a:ext cx="6659880" cy="37428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35" y="2058483"/>
            <a:ext cx="4644743" cy="2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6477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Родительско</a:t>
            </a:r>
            <a:r>
              <a:rPr lang="ru-RU" sz="3200" b="1" dirty="0" smtClean="0"/>
              <a:t>-ученические </a:t>
            </a:r>
            <a:r>
              <a:rPr lang="ru-RU" sz="3200" b="1" dirty="0" smtClean="0"/>
              <a:t>собрания. </a:t>
            </a:r>
            <a:br>
              <a:rPr lang="ru-RU" sz="3200" b="1" dirty="0" smtClean="0"/>
            </a:br>
            <a:r>
              <a:rPr lang="ru-RU" sz="3200" b="1" dirty="0" smtClean="0"/>
              <a:t>Открытые уроки.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9526"/>
            <a:ext cx="4577423" cy="2572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97" y="1026477"/>
            <a:ext cx="4577423" cy="2572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5987"/>
            <a:ext cx="5288280" cy="2972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4439914"/>
            <a:ext cx="3870960" cy="217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5" y="4967027"/>
            <a:ext cx="3267590" cy="2174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05" y="2936742"/>
            <a:ext cx="2860311" cy="1607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03158"/>
            <a:ext cx="2584974" cy="1452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89" y="3138005"/>
            <a:ext cx="2868058" cy="16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760" y="838200"/>
            <a:ext cx="1947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ФОТОЗОНА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213360"/>
            <a:ext cx="3478218" cy="4637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314961"/>
            <a:ext cx="2129790" cy="2839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19" y="2987060"/>
            <a:ext cx="3091923" cy="4122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75" y="253359"/>
            <a:ext cx="2308826" cy="3078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23" y="3640536"/>
            <a:ext cx="4395893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760" y="838200"/>
            <a:ext cx="1947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ФОТОЗОНА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2" y="81260"/>
            <a:ext cx="3120390" cy="4160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41" y="3594080"/>
            <a:ext cx="4145280" cy="3108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3" y="4409420"/>
            <a:ext cx="3779520" cy="2834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3290" y="723368"/>
            <a:ext cx="3074737" cy="23060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2986" y="1919585"/>
            <a:ext cx="4465320" cy="3348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6814">
            <a:off x="4839765" y="4813678"/>
            <a:ext cx="2511761" cy="22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" y="289560"/>
            <a:ext cx="1229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Мастер-класс для родителей и учащихся 1-5 классов « Мастерская Деда Мороза»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1" y="1213485"/>
            <a:ext cx="3535680" cy="2651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1" y="4196386"/>
            <a:ext cx="3114913" cy="2336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80" y="2574278"/>
            <a:ext cx="4325620" cy="3244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31545"/>
            <a:ext cx="428752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" y="289560"/>
            <a:ext cx="1229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Мастер-класс для родителей и учащихся 1-5 классов « Мастерская Деда Мороза»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1051560"/>
            <a:ext cx="614172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66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Tw Cen MT Condensed</vt:lpstr>
      <vt:lpstr>Wingdings 3</vt:lpstr>
      <vt:lpstr>Интеграл</vt:lpstr>
      <vt:lpstr>Единый день консультаций  «Открытая школа»</vt:lpstr>
      <vt:lpstr>Открытие форума. Приветственное слово директора школы Мирязова М.М.</vt:lpstr>
      <vt:lpstr>Диспут поколений для родителей  и учащихся 6-11 классов «Права человека»</vt:lpstr>
      <vt:lpstr>Круглый стол «Взаимоотношения родителей и подростков:секреты правильного общения» Хайруллина Г.Х.- учитель биологии и химии</vt:lpstr>
      <vt:lpstr>Родительско-ученические собрания.  Открытые уроки.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день консультаций  «Открытая школа»</dc:title>
  <dc:creator>Аслана</dc:creator>
  <cp:lastModifiedBy>Аслана</cp:lastModifiedBy>
  <cp:revision>7</cp:revision>
  <dcterms:created xsi:type="dcterms:W3CDTF">2018-12-14T09:38:29Z</dcterms:created>
  <dcterms:modified xsi:type="dcterms:W3CDTF">2018-12-18T10:18:55Z</dcterms:modified>
</cp:coreProperties>
</file>