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sldIdLst>
    <p:sldId id="256" r:id="rId2"/>
    <p:sldId id="273" r:id="rId3"/>
    <p:sldId id="27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 showGuides="1">
      <p:cViewPr varScale="1">
        <p:scale>
          <a:sx n="81" d="100"/>
          <a:sy n="81" d="100"/>
        </p:scale>
        <p:origin x="78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1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9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88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421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249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63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055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270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67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6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44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05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59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8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0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21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29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E2A003-B016-45CB-9C61-A43C1CE3B322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E37BE3-6B9B-4D91-AC17-598AE47D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01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24615" y="193183"/>
            <a:ext cx="8574622" cy="3683358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Лагерь дневного пребывания «Непоседы»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15377" y="4945487"/>
            <a:ext cx="6987645" cy="888642"/>
          </a:xfrm>
        </p:spPr>
        <p:txBody>
          <a:bodyPr/>
          <a:lstStyle/>
          <a:p>
            <a:r>
              <a:rPr lang="ru-RU" dirty="0" smtClean="0"/>
              <a:t>МАОУ «</a:t>
            </a:r>
            <a:r>
              <a:rPr lang="ru-RU" dirty="0" err="1" smtClean="0"/>
              <a:t>Заводопетроская</a:t>
            </a:r>
            <a:r>
              <a:rPr lang="ru-RU" dirty="0" smtClean="0"/>
              <a:t> СОШ»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279" y="2666999"/>
            <a:ext cx="10018713" cy="5194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Шестой день «Поможем природе»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28" y="112686"/>
            <a:ext cx="4540999" cy="2554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09" y="112686"/>
            <a:ext cx="4605869" cy="2590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51" y="3716240"/>
            <a:ext cx="4584880" cy="25789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831" y="3716240"/>
            <a:ext cx="4065424" cy="28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854" y="2871989"/>
            <a:ext cx="10018713" cy="7126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Седьмой день «Мой любимый уголок природы»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91" y="193183"/>
            <a:ext cx="4579156" cy="257577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35" y="193183"/>
            <a:ext cx="4457045" cy="250708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03" y="4065563"/>
            <a:ext cx="4689698" cy="26379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70" y="4065563"/>
            <a:ext cx="4689698" cy="26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483" y="2883876"/>
            <a:ext cx="10018713" cy="4829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Восьмой день «Моя родина – Россия»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83" y="407963"/>
            <a:ext cx="3791074" cy="22789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86" y="407963"/>
            <a:ext cx="4023360" cy="2278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6" y="3699804"/>
            <a:ext cx="4059786" cy="2729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342" y="3563813"/>
            <a:ext cx="4290646" cy="286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883" y="2739683"/>
            <a:ext cx="8576944" cy="101639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Девятый день «Мой любимый уголок природы»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13" y="3932505"/>
            <a:ext cx="3730152" cy="27074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24" y="4009292"/>
            <a:ext cx="3507545" cy="2630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544" y="253218"/>
            <a:ext cx="2527283" cy="2486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45" y="126608"/>
            <a:ext cx="3484100" cy="261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2523" y="2666999"/>
            <a:ext cx="8084575" cy="75027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Десятый день « Всякая всячина»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12" y="0"/>
            <a:ext cx="3853226" cy="263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23" y="0"/>
            <a:ext cx="3912433" cy="263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12" y="3626448"/>
            <a:ext cx="3853226" cy="269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23" y="3522689"/>
            <a:ext cx="3912433" cy="271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74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600" y="2666999"/>
            <a:ext cx="8408132" cy="127078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Одиннадцатый день «экологическое ассорти»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00" y="3595468"/>
            <a:ext cx="2343150" cy="3124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30" y="98474"/>
            <a:ext cx="3967090" cy="2666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90" y="4083733"/>
            <a:ext cx="4426635" cy="2489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12" y="0"/>
            <a:ext cx="2912779" cy="28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1975" y="2883877"/>
            <a:ext cx="9083381" cy="123795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Двенадцатый день « скажем </a:t>
            </a:r>
            <a:r>
              <a:rPr lang="ru-RU" b="1" dirty="0">
                <a:solidFill>
                  <a:srgbClr val="FF0000"/>
                </a:solidFill>
              </a:rPr>
              <a:t>д</a:t>
            </a:r>
            <a:r>
              <a:rPr lang="ru-RU" b="1" dirty="0" smtClean="0">
                <a:solidFill>
                  <a:srgbClr val="FF0000"/>
                </a:solidFill>
              </a:rPr>
              <a:t>ружно- НЕТ»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33" y="345831"/>
            <a:ext cx="3702929" cy="277719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213" y="345831"/>
            <a:ext cx="3565378" cy="2674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39" y="3907301"/>
            <a:ext cx="3670105" cy="27525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90" y="3907301"/>
            <a:ext cx="3623213" cy="27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9348" y="2795954"/>
            <a:ext cx="8928636" cy="117113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Тринадцатый день « Как прекрасен этот мир»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106" y="130712"/>
            <a:ext cx="3689644" cy="27672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56" y="3601329"/>
            <a:ext cx="2419642" cy="3031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106" y="3877944"/>
            <a:ext cx="3791377" cy="2843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9" y="172329"/>
            <a:ext cx="3634154" cy="27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848708"/>
            <a:ext cx="10018713" cy="118696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Четырнадцатый день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DCIM\102_PANA\P1020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30" y="0"/>
            <a:ext cx="3798278" cy="28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2_PANA\P10209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738" y="1"/>
            <a:ext cx="3423139" cy="25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CIM\102_PANA\P1020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5668"/>
            <a:ext cx="3763108" cy="282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CIM\102_PANA\P10209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554" y="4035668"/>
            <a:ext cx="3669323" cy="275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4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667000"/>
            <a:ext cx="10018713" cy="130712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Пятнадцатый день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31" y="0"/>
            <a:ext cx="3411416" cy="259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94" y="0"/>
            <a:ext cx="3722730" cy="256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93" y="3601183"/>
            <a:ext cx="3722731" cy="302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32" y="3601183"/>
            <a:ext cx="3411415" cy="302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67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«Бригантина». Девиз: «Пусть не будет скуки-тины на борту у бригантины».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80" y="2207357"/>
            <a:ext cx="7890014" cy="445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9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/>
              <a:t>«Радуга». Девиз: «Будем дружными всегда, как у радуги цвета».</a:t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F:\bluetooth\IMG_20170622_092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320" y="1872521"/>
            <a:ext cx="7304096" cy="410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11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6526" y="1300766"/>
            <a:ext cx="8930747" cy="92659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Администрация Лагеря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98035" y="2227365"/>
            <a:ext cx="8930748" cy="386434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/>
              <a:t>Начальник лагеря</a:t>
            </a:r>
            <a:r>
              <a:rPr lang="en-US" sz="2800" dirty="0" smtClean="0"/>
              <a:t>:</a:t>
            </a:r>
            <a:r>
              <a:rPr lang="ru-RU" sz="2800" dirty="0" smtClean="0"/>
              <a:t> Алиева Н.М.</a:t>
            </a:r>
          </a:p>
          <a:p>
            <a:pPr algn="l"/>
            <a:r>
              <a:rPr lang="ru-RU" sz="2800" b="1" dirty="0" smtClean="0"/>
              <a:t>Воспитатели</a:t>
            </a:r>
            <a:r>
              <a:rPr lang="en-US" sz="2800" dirty="0" smtClean="0"/>
              <a:t>:</a:t>
            </a:r>
            <a:r>
              <a:rPr lang="ru-RU" sz="2800" dirty="0" smtClean="0"/>
              <a:t> 1) </a:t>
            </a:r>
            <a:r>
              <a:rPr lang="ru-RU" sz="2800" dirty="0" err="1" smtClean="0"/>
              <a:t>Буравко</a:t>
            </a:r>
            <a:r>
              <a:rPr lang="ru-RU" sz="2800" dirty="0" smtClean="0"/>
              <a:t> М.В. 2) Кузнецова С.Н. 3) </a:t>
            </a:r>
            <a:r>
              <a:rPr lang="ru-RU" sz="2800" dirty="0" err="1" smtClean="0"/>
              <a:t>Усламина</a:t>
            </a:r>
            <a:r>
              <a:rPr lang="ru-RU" sz="2800" dirty="0" smtClean="0"/>
              <a:t> Л.М. 4) Евсеева Л.Н.</a:t>
            </a:r>
          </a:p>
          <a:p>
            <a:pPr algn="l"/>
            <a:r>
              <a:rPr lang="ru-RU" sz="2800" b="1" dirty="0" smtClean="0"/>
              <a:t>Инструктор по физической культуре и спорту</a:t>
            </a:r>
            <a:r>
              <a:rPr lang="en-US" sz="2800" b="1" dirty="0" smtClean="0"/>
              <a:t>:</a:t>
            </a:r>
            <a:r>
              <a:rPr lang="ru-RU" sz="2800" dirty="0" smtClean="0"/>
              <a:t> Юдин А.П.</a:t>
            </a:r>
          </a:p>
          <a:p>
            <a:pPr algn="l"/>
            <a:r>
              <a:rPr lang="ru-RU" sz="2800" b="1" dirty="0" smtClean="0"/>
              <a:t>Вожатые</a:t>
            </a:r>
            <a:r>
              <a:rPr lang="en-US" sz="2800" b="1" dirty="0" smtClean="0"/>
              <a:t>:</a:t>
            </a:r>
            <a:r>
              <a:rPr lang="en-US" sz="2800" dirty="0" smtClean="0"/>
              <a:t> </a:t>
            </a:r>
            <a:r>
              <a:rPr lang="ru-RU" sz="2800" dirty="0" smtClean="0"/>
              <a:t>Алиев А.Т., </a:t>
            </a:r>
            <a:r>
              <a:rPr lang="ru-RU" sz="2800" dirty="0" err="1" smtClean="0"/>
              <a:t>Сичбакова</a:t>
            </a:r>
            <a:r>
              <a:rPr lang="ru-RU" sz="2800" dirty="0" smtClean="0"/>
              <a:t> 	Р.Р., </a:t>
            </a:r>
            <a:r>
              <a:rPr lang="ru-RU" sz="2800" dirty="0" err="1" smtClean="0"/>
              <a:t>Тимербаева</a:t>
            </a:r>
            <a:r>
              <a:rPr lang="ru-RU" sz="2800" dirty="0" smtClean="0"/>
              <a:t> Д.Д., </a:t>
            </a:r>
            <a:r>
              <a:rPr lang="ru-RU" sz="2800" dirty="0" err="1" smtClean="0"/>
              <a:t>Фатхуллина</a:t>
            </a:r>
            <a:r>
              <a:rPr lang="ru-RU" sz="2800" dirty="0" smtClean="0"/>
              <a:t> А.С., </a:t>
            </a:r>
            <a:r>
              <a:rPr lang="ru-RU" sz="2800" dirty="0" err="1" smtClean="0"/>
              <a:t>Зиганшина</a:t>
            </a:r>
            <a:r>
              <a:rPr lang="ru-RU" sz="2800" dirty="0" smtClean="0"/>
              <a:t> Е.И.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857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495" y="3101663"/>
            <a:ext cx="10018713" cy="99596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Первый день «Здравствуй лето»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91" y="0"/>
            <a:ext cx="4165600" cy="31016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82" y="0"/>
            <a:ext cx="4447126" cy="3101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91" y="4097628"/>
            <a:ext cx="4165600" cy="27603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82" y="4097628"/>
            <a:ext cx="4447126" cy="27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6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498502"/>
            <a:ext cx="10018713" cy="133081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Второй день «</a:t>
            </a:r>
            <a:r>
              <a:rPr lang="ru-RU" b="1" smtClean="0">
                <a:solidFill>
                  <a:srgbClr val="FF0000"/>
                </a:solidFill>
              </a:rPr>
              <a:t>День </a:t>
            </a:r>
            <a:r>
              <a:rPr lang="ru-RU" b="1" smtClean="0">
                <a:solidFill>
                  <a:srgbClr val="FF0000"/>
                </a:solidFill>
              </a:rPr>
              <a:t>безопасности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3589450"/>
            <a:ext cx="4165600" cy="31242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24" y="3589450"/>
            <a:ext cx="4267200" cy="3124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154546"/>
            <a:ext cx="4165600" cy="2653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24" y="154546"/>
            <a:ext cx="4267200" cy="26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6939" y="2425148"/>
            <a:ext cx="7856251" cy="116301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Третий день «У нас земля одна»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5" y="0"/>
            <a:ext cx="4427698" cy="2743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64" y="0"/>
            <a:ext cx="4420745" cy="2743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5" y="3588166"/>
            <a:ext cx="4427698" cy="28788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63" y="3588167"/>
            <a:ext cx="4420745" cy="28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302" y="3127514"/>
            <a:ext cx="10018713" cy="901147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Четвёртый день «Летний Марафон»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302" y="265044"/>
            <a:ext cx="4165600" cy="28624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11" y="265044"/>
            <a:ext cx="4496904" cy="2862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302" y="4028662"/>
            <a:ext cx="4165600" cy="2829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11" y="4028662"/>
            <a:ext cx="4496904" cy="28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3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241" y="2517308"/>
            <a:ext cx="10018713" cy="742121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Пятый день «Береги природу»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69" y="165303"/>
            <a:ext cx="4353969" cy="24491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4" y="165304"/>
            <a:ext cx="4258613" cy="23954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0" y="3647535"/>
            <a:ext cx="4689344" cy="2946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0" y="3647536"/>
            <a:ext cx="4893971" cy="29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218</TotalTime>
  <Words>182</Words>
  <Application>Microsoft Office PowerPoint</Application>
  <PresentationFormat>Широкоэкранный</PresentationFormat>
  <Paragraphs>24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Corbel</vt:lpstr>
      <vt:lpstr>Параллакс</vt:lpstr>
      <vt:lpstr>Лагерь дневного пребывания «Непоседы»</vt:lpstr>
      <vt:lpstr> «Бригантина». Девиз: «Пусть не будет скуки-тины на борту у бригантины».</vt:lpstr>
      <vt:lpstr> «Радуга». Девиз: «Будем дружными всегда, как у радуги цвета». </vt:lpstr>
      <vt:lpstr>Администрация Лагеря</vt:lpstr>
      <vt:lpstr>Первый день «Здравствуй лето»</vt:lpstr>
      <vt:lpstr>Второй день «День безопасности»</vt:lpstr>
      <vt:lpstr>Третий день «У нас земля одна»</vt:lpstr>
      <vt:lpstr>Четвёртый день «Летний Марафон» </vt:lpstr>
      <vt:lpstr>Пятый день «Береги природу»</vt:lpstr>
      <vt:lpstr>Шестой день «Поможем природе»</vt:lpstr>
      <vt:lpstr>Седьмой день «Мой любимый уголок природы»</vt:lpstr>
      <vt:lpstr>Восьмой день «Моя родина – Россия»</vt:lpstr>
      <vt:lpstr>Девятый день «Мой любимый уголок природы»</vt:lpstr>
      <vt:lpstr>Десятый день « Всякая всячина»</vt:lpstr>
      <vt:lpstr>Одиннадцатый день «экологическое ассорти» </vt:lpstr>
      <vt:lpstr>Двенадцатый день « скажем дружно- НЕТ»</vt:lpstr>
      <vt:lpstr>Тринадцатый день « Как прекрасен этот мир»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Лагерь дневного пребывания «Непоседы»</dc:title>
  <dc:creator>user</dc:creator>
  <cp:lastModifiedBy>Директор Заводопетровской школы</cp:lastModifiedBy>
  <cp:revision>23</cp:revision>
  <dcterms:created xsi:type="dcterms:W3CDTF">2017-06-19T08:45:01Z</dcterms:created>
  <dcterms:modified xsi:type="dcterms:W3CDTF">2017-06-23T04:41:23Z</dcterms:modified>
</cp:coreProperties>
</file>