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00"/>
    <a:srgbClr val="CC0000"/>
    <a:srgbClr val="FFCCFF"/>
    <a:srgbClr val="FFFF66"/>
    <a:srgbClr val="FF3300"/>
    <a:srgbClr val="3366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91837" autoAdjust="0"/>
  </p:normalViewPr>
  <p:slideViewPr>
    <p:cSldViewPr>
      <p:cViewPr varScale="1">
        <p:scale>
          <a:sx n="82" d="100"/>
          <a:sy n="82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E2DAB-C675-44B7-ADF5-846CD2B09E7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67251AE5-C358-40B5-917B-69F02D2E73E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ahoma" panose="020B0604030504040204" pitchFamily="34" charset="0"/>
            </a:rPr>
            <a:t>РОССИЯ</a:t>
          </a:r>
          <a:endParaRPr kumimoji="0" lang="ru-RU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anose="020B0604030504040204" pitchFamily="34" charset="0"/>
          </a:endParaRPr>
        </a:p>
      </dgm:t>
    </dgm:pt>
    <dgm:pt modelId="{D5984756-39E7-42B6-98AD-2DFF26D5076F}" type="parTrans" cxnId="{ACB02D18-608E-46CE-A6D3-A42CDCBCF1F1}">
      <dgm:prSet/>
      <dgm:spPr/>
    </dgm:pt>
    <dgm:pt modelId="{60C8AD75-531B-4B40-9D67-2714F26A1534}" type="sibTrans" cxnId="{ACB02D18-608E-46CE-A6D3-A42CDCBCF1F1}">
      <dgm:prSet/>
      <dgm:spPr/>
    </dgm:pt>
    <dgm:pt modelId="{71D3C6CA-C6A9-423C-ACC7-080B5A0705B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hlink"/>
              </a:solidFill>
              <a:effectLst/>
              <a:latin typeface="Tahoma" panose="020B0604030504040204" pitchFamily="34" charset="0"/>
            </a:rPr>
            <a:t>ГЕРБ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anose="020B0604030504040204" pitchFamily="34" charset="0"/>
          </a:endParaRPr>
        </a:p>
      </dgm:t>
    </dgm:pt>
    <dgm:pt modelId="{06F3F62F-1587-4C6B-BD4C-AD8AC5E7B222}" type="parTrans" cxnId="{E6BC0EB5-E55C-435F-8A76-E13D7B075771}">
      <dgm:prSet/>
      <dgm:spPr/>
    </dgm:pt>
    <dgm:pt modelId="{0BD25155-01AD-404A-B61D-B418549ADC77}" type="sibTrans" cxnId="{E6BC0EB5-E55C-435F-8A76-E13D7B075771}">
      <dgm:prSet/>
      <dgm:spPr/>
    </dgm:pt>
    <dgm:pt modelId="{05F21D64-0BAD-4DB5-8A2E-949DFE8D6CC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hlink"/>
              </a:solidFill>
              <a:effectLst/>
              <a:latin typeface="Tahoma" panose="020B0604030504040204" pitchFamily="34" charset="0"/>
            </a:rPr>
            <a:t>ФЛАГ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anose="020B0604030504040204" pitchFamily="34" charset="0"/>
          </a:endParaRPr>
        </a:p>
      </dgm:t>
    </dgm:pt>
    <dgm:pt modelId="{9BC49310-8538-4563-A51C-351F7FC058AE}" type="parTrans" cxnId="{62234355-EBD5-49A7-96C3-5D439316DF06}">
      <dgm:prSet/>
      <dgm:spPr/>
    </dgm:pt>
    <dgm:pt modelId="{7F74C02E-4458-4B8B-91D9-748A4AF445A5}" type="sibTrans" cxnId="{62234355-EBD5-49A7-96C3-5D439316DF06}">
      <dgm:prSet/>
      <dgm:spPr/>
    </dgm:pt>
    <dgm:pt modelId="{75413EFE-A696-4700-9256-79150E74974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ahoma" panose="020B0604030504040204" pitchFamily="34" charset="0"/>
            </a:rPr>
            <a:t>ГИМН</a:t>
          </a:r>
          <a:endParaRPr kumimoji="0" lang="ru-RU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anose="020B0604030504040204" pitchFamily="34" charset="0"/>
          </a:endParaRPr>
        </a:p>
      </dgm:t>
    </dgm:pt>
    <dgm:pt modelId="{97A0C5EA-0426-4E73-9ADC-6534A89D6A78}" type="parTrans" cxnId="{A7C7FA63-F3C2-43E8-8038-BB4872A5DD6A}">
      <dgm:prSet/>
      <dgm:spPr/>
    </dgm:pt>
    <dgm:pt modelId="{2422AE33-C367-4665-BAFD-61D49CE98F37}" type="sibTrans" cxnId="{A7C7FA63-F3C2-43E8-8038-BB4872A5DD6A}">
      <dgm:prSet/>
      <dgm:spPr/>
    </dgm:pt>
    <dgm:pt modelId="{2133D528-3C06-4C6C-A396-1BEE1569FCBE}" type="pres">
      <dgm:prSet presAssocID="{6C2E2DAB-C675-44B7-ADF5-846CD2B09E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FFB6069-2AC1-4E52-9457-6A94F53B1985}" type="pres">
      <dgm:prSet presAssocID="{67251AE5-C358-40B5-917B-69F02D2E73E0}" presName="hierRoot1" presStyleCnt="0">
        <dgm:presLayoutVars>
          <dgm:hierBranch/>
        </dgm:presLayoutVars>
      </dgm:prSet>
      <dgm:spPr/>
    </dgm:pt>
    <dgm:pt modelId="{FE374A03-FF88-4E6A-83B4-A6806DF6FCEB}" type="pres">
      <dgm:prSet presAssocID="{67251AE5-C358-40B5-917B-69F02D2E73E0}" presName="rootComposite1" presStyleCnt="0"/>
      <dgm:spPr/>
    </dgm:pt>
    <dgm:pt modelId="{7D89D02E-C3D2-4F2A-81CB-02DA37F6EF37}" type="pres">
      <dgm:prSet presAssocID="{67251AE5-C358-40B5-917B-69F02D2E73E0}" presName="rootText1" presStyleLbl="node0" presStyleIdx="0" presStyleCnt="1">
        <dgm:presLayoutVars>
          <dgm:chPref val="3"/>
        </dgm:presLayoutVars>
      </dgm:prSet>
      <dgm:spPr/>
    </dgm:pt>
    <dgm:pt modelId="{5E478286-9FF9-4D9A-AE11-963EBC10D338}" type="pres">
      <dgm:prSet presAssocID="{67251AE5-C358-40B5-917B-69F02D2E73E0}" presName="rootConnector1" presStyleLbl="node1" presStyleIdx="0" presStyleCnt="0"/>
      <dgm:spPr/>
    </dgm:pt>
    <dgm:pt modelId="{B4D73809-AD83-4683-AAE6-4F884F9DA4F5}" type="pres">
      <dgm:prSet presAssocID="{67251AE5-C358-40B5-917B-69F02D2E73E0}" presName="hierChild2" presStyleCnt="0"/>
      <dgm:spPr/>
    </dgm:pt>
    <dgm:pt modelId="{6BD296A2-38AE-42D6-AEC0-E275132B0EE9}" type="pres">
      <dgm:prSet presAssocID="{06F3F62F-1587-4C6B-BD4C-AD8AC5E7B222}" presName="Name35" presStyleLbl="parChTrans1D2" presStyleIdx="0" presStyleCnt="3"/>
      <dgm:spPr/>
    </dgm:pt>
    <dgm:pt modelId="{3E7E4296-4542-48B9-985D-B478350CD4D0}" type="pres">
      <dgm:prSet presAssocID="{71D3C6CA-C6A9-423C-ACC7-080B5A0705B4}" presName="hierRoot2" presStyleCnt="0">
        <dgm:presLayoutVars>
          <dgm:hierBranch/>
        </dgm:presLayoutVars>
      </dgm:prSet>
      <dgm:spPr/>
    </dgm:pt>
    <dgm:pt modelId="{9CB6A7E0-C868-4E01-87C9-76BC8A190AAA}" type="pres">
      <dgm:prSet presAssocID="{71D3C6CA-C6A9-423C-ACC7-080B5A0705B4}" presName="rootComposite" presStyleCnt="0"/>
      <dgm:spPr/>
    </dgm:pt>
    <dgm:pt modelId="{3C1C91C7-F296-4879-9D1A-87A7AD26168C}" type="pres">
      <dgm:prSet presAssocID="{71D3C6CA-C6A9-423C-ACC7-080B5A0705B4}" presName="rootText" presStyleLbl="node2" presStyleIdx="0" presStyleCnt="3">
        <dgm:presLayoutVars>
          <dgm:chPref val="3"/>
        </dgm:presLayoutVars>
      </dgm:prSet>
      <dgm:spPr/>
    </dgm:pt>
    <dgm:pt modelId="{D736E7CE-72BC-40C2-9D88-392BC633206E}" type="pres">
      <dgm:prSet presAssocID="{71D3C6CA-C6A9-423C-ACC7-080B5A0705B4}" presName="rootConnector" presStyleLbl="node2" presStyleIdx="0" presStyleCnt="3"/>
      <dgm:spPr/>
    </dgm:pt>
    <dgm:pt modelId="{502F6C7D-0279-4E52-BD14-A91C06B78381}" type="pres">
      <dgm:prSet presAssocID="{71D3C6CA-C6A9-423C-ACC7-080B5A0705B4}" presName="hierChild4" presStyleCnt="0"/>
      <dgm:spPr/>
    </dgm:pt>
    <dgm:pt modelId="{7902D154-749E-4606-AD99-01FFE9B1391D}" type="pres">
      <dgm:prSet presAssocID="{71D3C6CA-C6A9-423C-ACC7-080B5A0705B4}" presName="hierChild5" presStyleCnt="0"/>
      <dgm:spPr/>
    </dgm:pt>
    <dgm:pt modelId="{3571CD24-4143-4152-9A81-9EE167599324}" type="pres">
      <dgm:prSet presAssocID="{9BC49310-8538-4563-A51C-351F7FC058AE}" presName="Name35" presStyleLbl="parChTrans1D2" presStyleIdx="1" presStyleCnt="3"/>
      <dgm:spPr/>
    </dgm:pt>
    <dgm:pt modelId="{E8906719-AB49-42EB-89F3-4F8344BA36B5}" type="pres">
      <dgm:prSet presAssocID="{05F21D64-0BAD-4DB5-8A2E-949DFE8D6CCB}" presName="hierRoot2" presStyleCnt="0">
        <dgm:presLayoutVars>
          <dgm:hierBranch/>
        </dgm:presLayoutVars>
      </dgm:prSet>
      <dgm:spPr/>
    </dgm:pt>
    <dgm:pt modelId="{380AABCB-5AAD-460F-854E-9DB404F93F4D}" type="pres">
      <dgm:prSet presAssocID="{05F21D64-0BAD-4DB5-8A2E-949DFE8D6CCB}" presName="rootComposite" presStyleCnt="0"/>
      <dgm:spPr/>
    </dgm:pt>
    <dgm:pt modelId="{AC58412A-7408-4AE3-993E-D485DC1B80D0}" type="pres">
      <dgm:prSet presAssocID="{05F21D64-0BAD-4DB5-8A2E-949DFE8D6CCB}" presName="rootText" presStyleLbl="node2" presStyleIdx="1" presStyleCnt="3">
        <dgm:presLayoutVars>
          <dgm:chPref val="3"/>
        </dgm:presLayoutVars>
      </dgm:prSet>
      <dgm:spPr/>
    </dgm:pt>
    <dgm:pt modelId="{C4DC0B45-8315-4C70-87BC-3A4FD8D0A40B}" type="pres">
      <dgm:prSet presAssocID="{05F21D64-0BAD-4DB5-8A2E-949DFE8D6CCB}" presName="rootConnector" presStyleLbl="node2" presStyleIdx="1" presStyleCnt="3"/>
      <dgm:spPr/>
    </dgm:pt>
    <dgm:pt modelId="{E60196FC-8544-4738-B24B-5BD5A0A4ABE6}" type="pres">
      <dgm:prSet presAssocID="{05F21D64-0BAD-4DB5-8A2E-949DFE8D6CCB}" presName="hierChild4" presStyleCnt="0"/>
      <dgm:spPr/>
    </dgm:pt>
    <dgm:pt modelId="{D355923D-7303-44E9-876D-EB2258ABB01D}" type="pres">
      <dgm:prSet presAssocID="{05F21D64-0BAD-4DB5-8A2E-949DFE8D6CCB}" presName="hierChild5" presStyleCnt="0"/>
      <dgm:spPr/>
    </dgm:pt>
    <dgm:pt modelId="{057556F9-EE20-453C-96C6-3FD96427F25D}" type="pres">
      <dgm:prSet presAssocID="{97A0C5EA-0426-4E73-9ADC-6534A89D6A78}" presName="Name35" presStyleLbl="parChTrans1D2" presStyleIdx="2" presStyleCnt="3"/>
      <dgm:spPr/>
    </dgm:pt>
    <dgm:pt modelId="{C7505A75-32A6-4D89-8F61-CDA5D8FE2D05}" type="pres">
      <dgm:prSet presAssocID="{75413EFE-A696-4700-9256-79150E749744}" presName="hierRoot2" presStyleCnt="0">
        <dgm:presLayoutVars>
          <dgm:hierBranch/>
        </dgm:presLayoutVars>
      </dgm:prSet>
      <dgm:spPr/>
    </dgm:pt>
    <dgm:pt modelId="{CCC9BC4C-4C6B-43FF-BDE6-3F201142CAF0}" type="pres">
      <dgm:prSet presAssocID="{75413EFE-A696-4700-9256-79150E749744}" presName="rootComposite" presStyleCnt="0"/>
      <dgm:spPr/>
    </dgm:pt>
    <dgm:pt modelId="{34EADAD4-7B7D-47C3-B65F-4547B8C0D098}" type="pres">
      <dgm:prSet presAssocID="{75413EFE-A696-4700-9256-79150E749744}" presName="rootText" presStyleLbl="node2" presStyleIdx="2" presStyleCnt="3">
        <dgm:presLayoutVars>
          <dgm:chPref val="3"/>
        </dgm:presLayoutVars>
      </dgm:prSet>
      <dgm:spPr/>
    </dgm:pt>
    <dgm:pt modelId="{5D3EFE09-DEAE-4778-B8A1-DBD8CA3E1E5A}" type="pres">
      <dgm:prSet presAssocID="{75413EFE-A696-4700-9256-79150E749744}" presName="rootConnector" presStyleLbl="node2" presStyleIdx="2" presStyleCnt="3"/>
      <dgm:spPr/>
    </dgm:pt>
    <dgm:pt modelId="{15C734A2-B9D9-42B1-B807-6287018236B9}" type="pres">
      <dgm:prSet presAssocID="{75413EFE-A696-4700-9256-79150E749744}" presName="hierChild4" presStyleCnt="0"/>
      <dgm:spPr/>
    </dgm:pt>
    <dgm:pt modelId="{9E9238CB-ABDF-47D4-B24F-A969E2EE36FC}" type="pres">
      <dgm:prSet presAssocID="{75413EFE-A696-4700-9256-79150E749744}" presName="hierChild5" presStyleCnt="0"/>
      <dgm:spPr/>
    </dgm:pt>
    <dgm:pt modelId="{8B248A1A-CD98-43A4-A543-7956D7C06942}" type="pres">
      <dgm:prSet presAssocID="{67251AE5-C358-40B5-917B-69F02D2E73E0}" presName="hierChild3" presStyleCnt="0"/>
      <dgm:spPr/>
    </dgm:pt>
  </dgm:ptLst>
  <dgm:cxnLst>
    <dgm:cxn modelId="{0A499E53-AEF4-4861-A580-BAC3D33847FC}" type="presOf" srcId="{71D3C6CA-C6A9-423C-ACC7-080B5A0705B4}" destId="{3C1C91C7-F296-4879-9D1A-87A7AD26168C}" srcOrd="0" destOrd="0" presId="urn:microsoft.com/office/officeart/2005/8/layout/orgChart1"/>
    <dgm:cxn modelId="{BC287003-37B7-448F-B831-F3215157A37A}" type="presOf" srcId="{97A0C5EA-0426-4E73-9ADC-6534A89D6A78}" destId="{057556F9-EE20-453C-96C6-3FD96427F25D}" srcOrd="0" destOrd="0" presId="urn:microsoft.com/office/officeart/2005/8/layout/orgChart1"/>
    <dgm:cxn modelId="{8D44097C-A6EE-498D-BE8B-9F9966C411C9}" type="presOf" srcId="{9BC49310-8538-4563-A51C-351F7FC058AE}" destId="{3571CD24-4143-4152-9A81-9EE167599324}" srcOrd="0" destOrd="0" presId="urn:microsoft.com/office/officeart/2005/8/layout/orgChart1"/>
    <dgm:cxn modelId="{036F2D41-C979-4A4E-B47F-2F81AF7CDAAA}" type="presOf" srcId="{05F21D64-0BAD-4DB5-8A2E-949DFE8D6CCB}" destId="{C4DC0B45-8315-4C70-87BC-3A4FD8D0A40B}" srcOrd="1" destOrd="0" presId="urn:microsoft.com/office/officeart/2005/8/layout/orgChart1"/>
    <dgm:cxn modelId="{62234355-EBD5-49A7-96C3-5D439316DF06}" srcId="{67251AE5-C358-40B5-917B-69F02D2E73E0}" destId="{05F21D64-0BAD-4DB5-8A2E-949DFE8D6CCB}" srcOrd="1" destOrd="0" parTransId="{9BC49310-8538-4563-A51C-351F7FC058AE}" sibTransId="{7F74C02E-4458-4B8B-91D9-748A4AF445A5}"/>
    <dgm:cxn modelId="{CACD9AAB-0E1D-4A10-BFDC-53501E995549}" type="presOf" srcId="{06F3F62F-1587-4C6B-BD4C-AD8AC5E7B222}" destId="{6BD296A2-38AE-42D6-AEC0-E275132B0EE9}" srcOrd="0" destOrd="0" presId="urn:microsoft.com/office/officeart/2005/8/layout/orgChart1"/>
    <dgm:cxn modelId="{925022E6-FB84-4852-B5E7-81F077901829}" type="presOf" srcId="{67251AE5-C358-40B5-917B-69F02D2E73E0}" destId="{7D89D02E-C3D2-4F2A-81CB-02DA37F6EF37}" srcOrd="0" destOrd="0" presId="urn:microsoft.com/office/officeart/2005/8/layout/orgChart1"/>
    <dgm:cxn modelId="{ACB02D18-608E-46CE-A6D3-A42CDCBCF1F1}" srcId="{6C2E2DAB-C675-44B7-ADF5-846CD2B09E76}" destId="{67251AE5-C358-40B5-917B-69F02D2E73E0}" srcOrd="0" destOrd="0" parTransId="{D5984756-39E7-42B6-98AD-2DFF26D5076F}" sibTransId="{60C8AD75-531B-4B40-9D67-2714F26A1534}"/>
    <dgm:cxn modelId="{A7C7FA63-F3C2-43E8-8038-BB4872A5DD6A}" srcId="{67251AE5-C358-40B5-917B-69F02D2E73E0}" destId="{75413EFE-A696-4700-9256-79150E749744}" srcOrd="2" destOrd="0" parTransId="{97A0C5EA-0426-4E73-9ADC-6534A89D6A78}" sibTransId="{2422AE33-C367-4665-BAFD-61D49CE98F37}"/>
    <dgm:cxn modelId="{888A36DB-4787-4918-A13D-D0B4504A3495}" type="presOf" srcId="{67251AE5-C358-40B5-917B-69F02D2E73E0}" destId="{5E478286-9FF9-4D9A-AE11-963EBC10D338}" srcOrd="1" destOrd="0" presId="urn:microsoft.com/office/officeart/2005/8/layout/orgChart1"/>
    <dgm:cxn modelId="{056533F8-6444-4424-89EA-685639455F2B}" type="presOf" srcId="{6C2E2DAB-C675-44B7-ADF5-846CD2B09E76}" destId="{2133D528-3C06-4C6C-A396-1BEE1569FCBE}" srcOrd="0" destOrd="0" presId="urn:microsoft.com/office/officeart/2005/8/layout/orgChart1"/>
    <dgm:cxn modelId="{28DFDCB0-E8B6-4AB8-8593-9DE9A8356DCA}" type="presOf" srcId="{75413EFE-A696-4700-9256-79150E749744}" destId="{5D3EFE09-DEAE-4778-B8A1-DBD8CA3E1E5A}" srcOrd="1" destOrd="0" presId="urn:microsoft.com/office/officeart/2005/8/layout/orgChart1"/>
    <dgm:cxn modelId="{9CE954BE-9C38-4E11-B4CA-B66699F0848D}" type="presOf" srcId="{75413EFE-A696-4700-9256-79150E749744}" destId="{34EADAD4-7B7D-47C3-B65F-4547B8C0D098}" srcOrd="0" destOrd="0" presId="urn:microsoft.com/office/officeart/2005/8/layout/orgChart1"/>
    <dgm:cxn modelId="{358C0E99-B624-4C69-8D31-306ED8408B64}" type="presOf" srcId="{71D3C6CA-C6A9-423C-ACC7-080B5A0705B4}" destId="{D736E7CE-72BC-40C2-9D88-392BC633206E}" srcOrd="1" destOrd="0" presId="urn:microsoft.com/office/officeart/2005/8/layout/orgChart1"/>
    <dgm:cxn modelId="{E6BC0EB5-E55C-435F-8A76-E13D7B075771}" srcId="{67251AE5-C358-40B5-917B-69F02D2E73E0}" destId="{71D3C6CA-C6A9-423C-ACC7-080B5A0705B4}" srcOrd="0" destOrd="0" parTransId="{06F3F62F-1587-4C6B-BD4C-AD8AC5E7B222}" sibTransId="{0BD25155-01AD-404A-B61D-B418549ADC77}"/>
    <dgm:cxn modelId="{63713671-13B8-4FD8-BB4F-4F9E1EC9C40C}" type="presOf" srcId="{05F21D64-0BAD-4DB5-8A2E-949DFE8D6CCB}" destId="{AC58412A-7408-4AE3-993E-D485DC1B80D0}" srcOrd="0" destOrd="0" presId="urn:microsoft.com/office/officeart/2005/8/layout/orgChart1"/>
    <dgm:cxn modelId="{3B6C6C82-D048-4AC3-9C14-16F7FBA20C48}" type="presParOf" srcId="{2133D528-3C06-4C6C-A396-1BEE1569FCBE}" destId="{2FFB6069-2AC1-4E52-9457-6A94F53B1985}" srcOrd="0" destOrd="0" presId="urn:microsoft.com/office/officeart/2005/8/layout/orgChart1"/>
    <dgm:cxn modelId="{E2886D67-422F-4725-886E-5DDE025CBADC}" type="presParOf" srcId="{2FFB6069-2AC1-4E52-9457-6A94F53B1985}" destId="{FE374A03-FF88-4E6A-83B4-A6806DF6FCEB}" srcOrd="0" destOrd="0" presId="urn:microsoft.com/office/officeart/2005/8/layout/orgChart1"/>
    <dgm:cxn modelId="{6B7B64CC-D808-4B6E-A72E-C063E4FCF370}" type="presParOf" srcId="{FE374A03-FF88-4E6A-83B4-A6806DF6FCEB}" destId="{7D89D02E-C3D2-4F2A-81CB-02DA37F6EF37}" srcOrd="0" destOrd="0" presId="urn:microsoft.com/office/officeart/2005/8/layout/orgChart1"/>
    <dgm:cxn modelId="{63689F9A-7D97-469F-91F5-1B81FD04F706}" type="presParOf" srcId="{FE374A03-FF88-4E6A-83B4-A6806DF6FCEB}" destId="{5E478286-9FF9-4D9A-AE11-963EBC10D338}" srcOrd="1" destOrd="0" presId="urn:microsoft.com/office/officeart/2005/8/layout/orgChart1"/>
    <dgm:cxn modelId="{608E88B2-EC5E-4D02-9D47-B6BF78CCF4FB}" type="presParOf" srcId="{2FFB6069-2AC1-4E52-9457-6A94F53B1985}" destId="{B4D73809-AD83-4683-AAE6-4F884F9DA4F5}" srcOrd="1" destOrd="0" presId="urn:microsoft.com/office/officeart/2005/8/layout/orgChart1"/>
    <dgm:cxn modelId="{70013C57-EB5A-4252-BD8A-10A06DEC3489}" type="presParOf" srcId="{B4D73809-AD83-4683-AAE6-4F884F9DA4F5}" destId="{6BD296A2-38AE-42D6-AEC0-E275132B0EE9}" srcOrd="0" destOrd="0" presId="urn:microsoft.com/office/officeart/2005/8/layout/orgChart1"/>
    <dgm:cxn modelId="{BF627CCE-9ECB-4DC4-870D-C0FEE78B2E4E}" type="presParOf" srcId="{B4D73809-AD83-4683-AAE6-4F884F9DA4F5}" destId="{3E7E4296-4542-48B9-985D-B478350CD4D0}" srcOrd="1" destOrd="0" presId="urn:microsoft.com/office/officeart/2005/8/layout/orgChart1"/>
    <dgm:cxn modelId="{33A97E2F-70AC-40D0-A879-BABEC974D07B}" type="presParOf" srcId="{3E7E4296-4542-48B9-985D-B478350CD4D0}" destId="{9CB6A7E0-C868-4E01-87C9-76BC8A190AAA}" srcOrd="0" destOrd="0" presId="urn:microsoft.com/office/officeart/2005/8/layout/orgChart1"/>
    <dgm:cxn modelId="{6AAA8FC9-971E-4237-9FE1-D3D011832BC5}" type="presParOf" srcId="{9CB6A7E0-C868-4E01-87C9-76BC8A190AAA}" destId="{3C1C91C7-F296-4879-9D1A-87A7AD26168C}" srcOrd="0" destOrd="0" presId="urn:microsoft.com/office/officeart/2005/8/layout/orgChart1"/>
    <dgm:cxn modelId="{EF5FAC92-AC77-4DDA-9B30-79965CACD9E9}" type="presParOf" srcId="{9CB6A7E0-C868-4E01-87C9-76BC8A190AAA}" destId="{D736E7CE-72BC-40C2-9D88-392BC633206E}" srcOrd="1" destOrd="0" presId="urn:microsoft.com/office/officeart/2005/8/layout/orgChart1"/>
    <dgm:cxn modelId="{A95C3174-EFBC-4470-BD85-8DCFE5C3CC9E}" type="presParOf" srcId="{3E7E4296-4542-48B9-985D-B478350CD4D0}" destId="{502F6C7D-0279-4E52-BD14-A91C06B78381}" srcOrd="1" destOrd="0" presId="urn:microsoft.com/office/officeart/2005/8/layout/orgChart1"/>
    <dgm:cxn modelId="{21161A8B-5783-40A9-BA9E-984544138000}" type="presParOf" srcId="{3E7E4296-4542-48B9-985D-B478350CD4D0}" destId="{7902D154-749E-4606-AD99-01FFE9B1391D}" srcOrd="2" destOrd="0" presId="urn:microsoft.com/office/officeart/2005/8/layout/orgChart1"/>
    <dgm:cxn modelId="{B84FE566-3733-4EDD-AC6F-56BA133E069F}" type="presParOf" srcId="{B4D73809-AD83-4683-AAE6-4F884F9DA4F5}" destId="{3571CD24-4143-4152-9A81-9EE167599324}" srcOrd="2" destOrd="0" presId="urn:microsoft.com/office/officeart/2005/8/layout/orgChart1"/>
    <dgm:cxn modelId="{7822C7C9-E18F-4DEF-B50C-888082936D0B}" type="presParOf" srcId="{B4D73809-AD83-4683-AAE6-4F884F9DA4F5}" destId="{E8906719-AB49-42EB-89F3-4F8344BA36B5}" srcOrd="3" destOrd="0" presId="urn:microsoft.com/office/officeart/2005/8/layout/orgChart1"/>
    <dgm:cxn modelId="{3020C29D-D681-4BC9-AAFD-7508D366EE95}" type="presParOf" srcId="{E8906719-AB49-42EB-89F3-4F8344BA36B5}" destId="{380AABCB-5AAD-460F-854E-9DB404F93F4D}" srcOrd="0" destOrd="0" presId="urn:microsoft.com/office/officeart/2005/8/layout/orgChart1"/>
    <dgm:cxn modelId="{9148EBC2-78F0-4FE4-9A35-44A669CB07A2}" type="presParOf" srcId="{380AABCB-5AAD-460F-854E-9DB404F93F4D}" destId="{AC58412A-7408-4AE3-993E-D485DC1B80D0}" srcOrd="0" destOrd="0" presId="urn:microsoft.com/office/officeart/2005/8/layout/orgChart1"/>
    <dgm:cxn modelId="{99F39C46-1D9E-41BC-9DD0-088B0E0DFCFA}" type="presParOf" srcId="{380AABCB-5AAD-460F-854E-9DB404F93F4D}" destId="{C4DC0B45-8315-4C70-87BC-3A4FD8D0A40B}" srcOrd="1" destOrd="0" presId="urn:microsoft.com/office/officeart/2005/8/layout/orgChart1"/>
    <dgm:cxn modelId="{E0BF5FD3-14DC-49BC-943C-8B5E61D61A6A}" type="presParOf" srcId="{E8906719-AB49-42EB-89F3-4F8344BA36B5}" destId="{E60196FC-8544-4738-B24B-5BD5A0A4ABE6}" srcOrd="1" destOrd="0" presId="urn:microsoft.com/office/officeart/2005/8/layout/orgChart1"/>
    <dgm:cxn modelId="{537BD0D1-F531-4B29-9A4F-D52DC323D7A3}" type="presParOf" srcId="{E8906719-AB49-42EB-89F3-4F8344BA36B5}" destId="{D355923D-7303-44E9-876D-EB2258ABB01D}" srcOrd="2" destOrd="0" presId="urn:microsoft.com/office/officeart/2005/8/layout/orgChart1"/>
    <dgm:cxn modelId="{FFFBEA3A-27B5-4C5D-B885-A35C4C8658A9}" type="presParOf" srcId="{B4D73809-AD83-4683-AAE6-4F884F9DA4F5}" destId="{057556F9-EE20-453C-96C6-3FD96427F25D}" srcOrd="4" destOrd="0" presId="urn:microsoft.com/office/officeart/2005/8/layout/orgChart1"/>
    <dgm:cxn modelId="{13B5B1CE-1E58-4A26-99A5-5494C3D52EA4}" type="presParOf" srcId="{B4D73809-AD83-4683-AAE6-4F884F9DA4F5}" destId="{C7505A75-32A6-4D89-8F61-CDA5D8FE2D05}" srcOrd="5" destOrd="0" presId="urn:microsoft.com/office/officeart/2005/8/layout/orgChart1"/>
    <dgm:cxn modelId="{95334C9F-B461-4351-B159-05E2FA1ED54A}" type="presParOf" srcId="{C7505A75-32A6-4D89-8F61-CDA5D8FE2D05}" destId="{CCC9BC4C-4C6B-43FF-BDE6-3F201142CAF0}" srcOrd="0" destOrd="0" presId="urn:microsoft.com/office/officeart/2005/8/layout/orgChart1"/>
    <dgm:cxn modelId="{86EF53D1-55BB-45D5-A7FC-95130406E47F}" type="presParOf" srcId="{CCC9BC4C-4C6B-43FF-BDE6-3F201142CAF0}" destId="{34EADAD4-7B7D-47C3-B65F-4547B8C0D098}" srcOrd="0" destOrd="0" presId="urn:microsoft.com/office/officeart/2005/8/layout/orgChart1"/>
    <dgm:cxn modelId="{C5525B0C-680E-4D7C-99C8-271D70283E87}" type="presParOf" srcId="{CCC9BC4C-4C6B-43FF-BDE6-3F201142CAF0}" destId="{5D3EFE09-DEAE-4778-B8A1-DBD8CA3E1E5A}" srcOrd="1" destOrd="0" presId="urn:microsoft.com/office/officeart/2005/8/layout/orgChart1"/>
    <dgm:cxn modelId="{DA4620F9-8A55-4270-B1CE-82D142E2F9DE}" type="presParOf" srcId="{C7505A75-32A6-4D89-8F61-CDA5D8FE2D05}" destId="{15C734A2-B9D9-42B1-B807-6287018236B9}" srcOrd="1" destOrd="0" presId="urn:microsoft.com/office/officeart/2005/8/layout/orgChart1"/>
    <dgm:cxn modelId="{A758F4AD-551F-42D9-9AE0-64EBCA634346}" type="presParOf" srcId="{C7505A75-32A6-4D89-8F61-CDA5D8FE2D05}" destId="{9E9238CB-ABDF-47D4-B24F-A969E2EE36FC}" srcOrd="2" destOrd="0" presId="urn:microsoft.com/office/officeart/2005/8/layout/orgChart1"/>
    <dgm:cxn modelId="{2B41258B-AD08-419B-9618-946F39B209BF}" type="presParOf" srcId="{2FFB6069-2AC1-4E52-9457-6A94F53B1985}" destId="{8B248A1A-CD98-43A4-A543-7956D7C069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45D5B59-58B1-4EF3-8394-C97FF4009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5753A-3ACA-4180-B7E9-624E52C0E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35F0C-94EE-471C-8186-B80293CAB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C334A-B5F4-4250-9732-70A6D9D40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80BBA-C92B-41FB-AC52-1F4643E4F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81452-452D-441A-BFD4-5BC23F544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5C09D-41E7-4EA0-A353-62D26DF76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1B66-DE4A-4D9E-A7DC-BE4F20066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B607-A496-4B48-9282-EF07D1E4A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02382-E581-4A64-A3C4-41A26D48E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F5325-8BB5-4139-B7E2-2205A3ABB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50A0-C664-40D0-9D3D-41E779AA2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4040-DFA8-4212-9495-F973AFF77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AFF8-55E6-4379-BC7D-BAD721CB6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BD071-4909-4B7D-83A7-5F39AEEAC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D9DD-E76C-4EB6-9B1D-96A5E5B1C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6F0A45-E607-4A6C-8637-F6D893DD9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765175"/>
            <a:ext cx="7772400" cy="2232025"/>
          </a:xfrm>
        </p:spPr>
        <p:txBody>
          <a:bodyPr/>
          <a:lstStyle/>
          <a:p>
            <a:pPr algn="ctr" eaLnBrk="1" hangingPunct="1"/>
            <a:r>
              <a:rPr lang="ru-RU" sz="4800" b="1" i="1" dirty="0" smtClean="0">
                <a:latin typeface="Times New Roman" pitchFamily="18" charset="0"/>
              </a:rPr>
              <a:t/>
            </a:r>
            <a:br>
              <a:rPr lang="ru-RU" sz="4800" b="1" i="1" dirty="0" smtClean="0">
                <a:latin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</a:rPr>
              <a:t>ГОСУДАРСТВЕННЫЕ СИМВОЛЫ РОССИЙСКОЙ ФЕДЕРАЦИИ</a:t>
            </a:r>
          </a:p>
        </p:txBody>
      </p:sp>
      <p:pic>
        <p:nvPicPr>
          <p:cNvPr id="4100" name="Picture 5" descr="гим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284538"/>
            <a:ext cx="5616575" cy="34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017713"/>
            <a:ext cx="460851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CCECFF"/>
                </a:solidFill>
              </a:rPr>
              <a:t>ОБЩНОСТЬ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и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99"/>
                </a:solidFill>
              </a:rPr>
              <a:t>ЕДИНСТВО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этих национальностей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3600" smtClean="0"/>
              <a:t>и отражает</a:t>
            </a:r>
            <a:r>
              <a:rPr lang="ru-RU" sz="2800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smtClean="0">
                <a:solidFill>
                  <a:schemeClr val="hlink"/>
                </a:solidFill>
              </a:rPr>
              <a:t>флаг.</a:t>
            </a:r>
          </a:p>
        </p:txBody>
      </p:sp>
      <p:pic>
        <p:nvPicPr>
          <p:cNvPr id="12292" name="Picture 7" descr="флаг и гер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2636838"/>
            <a:ext cx="4464050" cy="31686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rgbClr val="0000FF"/>
                </a:solidFill>
                <a:latin typeface="Castellar" pitchFamily="18" charset="0"/>
              </a:rPr>
              <a:t>По – иному объясняют расцветку Российского флага</a:t>
            </a:r>
            <a:r>
              <a:rPr lang="ru-RU" b="1" i="1" smtClean="0">
                <a:solidFill>
                  <a:srgbClr val="0000FF"/>
                </a:solidFill>
                <a:latin typeface="Castellar" pitchFamily="18" charset="0"/>
              </a:rPr>
              <a:t> </a:t>
            </a:r>
            <a:r>
              <a:rPr lang="ru-RU" b="1" i="1" smtClean="0">
                <a:solidFill>
                  <a:srgbClr val="008000"/>
                </a:solidFill>
                <a:latin typeface="Castellar" pitchFamily="18" charset="0"/>
              </a:rPr>
              <a:t>геральдисты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964612" cy="49418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( учёные, которые изучают символы государства).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Они полагают, что белый и синий цвета издревле считались цветами Русской православной церкви.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FFFF66"/>
                </a:solidFill>
                <a:latin typeface="Castellar" pitchFamily="18" charset="0"/>
              </a:rPr>
              <a:t>БЕЛЫЙ </a:t>
            </a:r>
            <a:r>
              <a:rPr lang="ru-RU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latin typeface="Bodoni MT" pitchFamily="18" charset="0"/>
              </a:rPr>
              <a:t>ОЗНАЧАЕТ </a:t>
            </a:r>
            <a:r>
              <a:rPr lang="ru-RU" sz="2800" b="1" i="1" smtClean="0">
                <a:solidFill>
                  <a:srgbClr val="FF3300"/>
                </a:solidFill>
                <a:latin typeface="Bodoni MT" pitchFamily="18" charset="0"/>
              </a:rPr>
              <a:t>ОТКРОВЕННОСТЬ, БЛАГОРОДСТВО, СОВЕРШЕНСТВО.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rgbClr val="0000FF"/>
                </a:solidFill>
                <a:latin typeface="Castellar" pitchFamily="18" charset="0"/>
              </a:rPr>
              <a:t>СИНИЙ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336600"/>
                </a:solidFill>
                <a:latin typeface="Castellar" pitchFamily="18" charset="0"/>
              </a:rPr>
              <a:t>ВЕРНОСТЬ И ЧЕСТНОСТЬ.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chemeClr val="hlink"/>
                </a:solidFill>
                <a:latin typeface="Castellar" pitchFamily="18" charset="0"/>
              </a:rPr>
              <a:t>КРАСНЫЙ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800080"/>
                </a:solidFill>
                <a:latin typeface="Castellar" pitchFamily="18" charset="0"/>
              </a:rPr>
              <a:t>МУЖЕСТВО, ОТВАГУ, ГЕРОИЗМ.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5292725" y="141287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Нашему флагу 300 ЛЕТ, </a:t>
            </a:r>
            <a:b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</a:b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его утвердил царь Пётр </a:t>
            </a:r>
            <a:r>
              <a:rPr lang="en-US" sz="4000" b="1" i="1" smtClean="0">
                <a:solidFill>
                  <a:srgbClr val="9900CC"/>
                </a:solidFill>
                <a:latin typeface="Castellar" pitchFamily="18" charset="0"/>
              </a:rPr>
              <a:t>I</a:t>
            </a: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 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20938"/>
            <a:ext cx="7772400" cy="37115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России существует праздник, который торжественно отмечается</a:t>
            </a:r>
            <a:r>
              <a:rPr lang="ru-RU" smtClean="0"/>
              <a:t> </a:t>
            </a:r>
            <a:r>
              <a:rPr lang="ru-RU" b="1" i="1" smtClean="0">
                <a:solidFill>
                  <a:srgbClr val="FF3300"/>
                </a:solidFill>
                <a:latin typeface="Copperplate Gothic Bold" pitchFamily="34" charset="0"/>
              </a:rPr>
              <a:t>22 АВГУСТА –</a:t>
            </a:r>
            <a:r>
              <a:rPr lang="ru-RU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ДЕНЬ ГОСУДАРСТВЕННОГО ФЛАГА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РОССИЙСКОЙ ФЕДЕРАЦИИ.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793038" cy="1462088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Verdana" pitchFamily="34" charset="0"/>
              </a:rPr>
              <a:t>ГОСУДАРСТВЕННЫЙ ГИМН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2133600"/>
            <a:ext cx="4968875" cy="4391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CC0000"/>
                </a:solidFill>
                <a:latin typeface="Rockwell Extra Bold" pitchFamily="18" charset="0"/>
              </a:rPr>
              <a:t>Гимн</a:t>
            </a:r>
            <a:r>
              <a:rPr lang="ru-RU" smtClean="0">
                <a:latin typeface="Rockwell Extra Bold" pitchFamily="18" charset="0"/>
              </a:rPr>
              <a:t> </a:t>
            </a:r>
            <a:r>
              <a:rPr lang="ru-RU" sz="2400" smtClean="0"/>
              <a:t>– </a:t>
            </a:r>
            <a:r>
              <a:rPr lang="ru-RU" sz="2400" b="1" i="1" smtClean="0">
                <a:latin typeface="Rockwell Extra Bold" pitchFamily="18" charset="0"/>
              </a:rPr>
              <a:t>это главная песня страны.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Слово гимн греческое и означает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chemeClr val="folHlink"/>
                </a:solidFill>
                <a:latin typeface="Rockwell Extra Bold" pitchFamily="18" charset="0"/>
              </a:rPr>
              <a:t>ВОСХВАЛЕНИЕ</a:t>
            </a:r>
            <a:r>
              <a:rPr lang="ru-RU" sz="2400" b="1" i="1" smtClean="0">
                <a:latin typeface="Rockwell Extra Bold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Слова гимна написал Сергей Михалков, а слова Александр Александров.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Гимн России был принят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 в 2000 году.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</p:txBody>
      </p:sp>
      <p:pic>
        <p:nvPicPr>
          <p:cNvPr id="15364" name="Picture 7" descr="гимн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060575"/>
            <a:ext cx="3525838" cy="4537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гимн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88913"/>
            <a:ext cx="7561262" cy="64087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Rockwell Extra Bold" pitchFamily="18" charset="0"/>
              </a:rPr>
              <a:t>СИМВОЛЫ РОССИИ</a:t>
            </a:r>
          </a:p>
        </p:txBody>
      </p:sp>
      <p:pic>
        <p:nvPicPr>
          <p:cNvPr id="17411" name="Picture 24" descr="символы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017713"/>
            <a:ext cx="3987800" cy="4435475"/>
          </a:xfrm>
          <a:noFill/>
        </p:spPr>
      </p:pic>
      <p:pic>
        <p:nvPicPr>
          <p:cNvPr id="17412" name="Picture 25" descr="кремль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1989138"/>
            <a:ext cx="4176712" cy="45354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740650" cy="2060575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Times New Roman" pitchFamily="18" charset="0"/>
              </a:rPr>
              <a:t>Как у каждого 	государства, </a:t>
            </a:r>
            <a:br>
              <a:rPr lang="ru-RU" sz="3200" b="1" i="1" smtClean="0">
                <a:latin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</a:rPr>
              <a:t>у России есть свои государственные символы:</a:t>
            </a:r>
            <a:br>
              <a:rPr lang="ru-RU" sz="3200" b="1" i="1" smtClean="0">
                <a:latin typeface="Times New Roman" pitchFamily="18" charset="0"/>
              </a:rPr>
            </a:br>
            <a:endParaRPr lang="ru-RU" sz="3200" b="1" i="1" smtClean="0">
              <a:latin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969963" y="1989138"/>
          <a:ext cx="7704137" cy="4567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6769100" cy="2160587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Гербы появились очень давно,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около 4 тысяч лет назад.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Слово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« ГЕРБ »</a:t>
            </a:r>
            <a:r>
              <a:rPr lang="ru-RU" sz="3200" b="1" i="1" smtClean="0">
                <a:latin typeface="Castellar" pitchFamily="18" charset="0"/>
              </a:rPr>
              <a:t> немецкое 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ЭРБЕ </a:t>
            </a:r>
            <a:r>
              <a:rPr lang="ru-RU" sz="3200" b="1" i="1" smtClean="0">
                <a:latin typeface="Castellar" pitchFamily="18" charset="0"/>
              </a:rPr>
              <a:t>и </a:t>
            </a:r>
            <a:br>
              <a:rPr lang="ru-RU" sz="3200" b="1" i="1" smtClean="0">
                <a:latin typeface="Castellar" pitchFamily="18" charset="0"/>
              </a:rPr>
            </a:br>
            <a:endParaRPr lang="ru-RU" sz="3200" b="1" i="1" smtClean="0">
              <a:latin typeface="Castellar" pitchFamily="18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7772400" cy="46815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>
                <a:solidFill>
                  <a:schemeClr val="folHlink"/>
                </a:solidFill>
                <a:latin typeface="Arial Unicode MS" pitchFamily="34" charset="-128"/>
              </a:rPr>
              <a:t>обозначает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solidFill>
                  <a:srgbClr val="D60093"/>
                </a:solidFill>
                <a:latin typeface="Castellar" pitchFamily="18" charset="0"/>
              </a:rPr>
              <a:t>НАСЛЕДСТВО.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latin typeface="Castellar" pitchFamily="18" charset="0"/>
              </a:rPr>
              <a:t>Герб показывает исторические традиции страны.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9074150" y="5784850"/>
            <a:ext cx="69850" cy="1073150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ГЕРБ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pic>
        <p:nvPicPr>
          <p:cNvPr id="6147" name="Picture 7" descr="герб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133600"/>
            <a:ext cx="3527425" cy="4248150"/>
          </a:xfrm>
          <a:noFill/>
        </p:spPr>
      </p:pic>
      <p:sp>
        <p:nvSpPr>
          <p:cNvPr id="614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844675"/>
            <a:ext cx="4959350" cy="5013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i="1" smtClean="0">
                <a:latin typeface="Castellar" pitchFamily="18" charset="0"/>
              </a:rPr>
              <a:t>	</a:t>
            </a:r>
            <a:r>
              <a:rPr lang="ru-RU" b="1" i="1" smtClean="0">
                <a:latin typeface="Castellar" pitchFamily="18" charset="0"/>
              </a:rPr>
              <a:t>На гербе изображён двуглавый орёл с распростёртыми крыльями, с тремя коронами. Это обозначает единство царств: Казанского, Астраханского и Сибирского.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 flipH="1">
            <a:off x="1187450" y="188913"/>
            <a:ext cx="7489825" cy="2016125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latin typeface="Castellar" pitchFamily="18" charset="0"/>
              </a:rPr>
              <a:t>Изображены на гербе символы власти:</a:t>
            </a:r>
            <a:br>
              <a:rPr lang="ru-RU" sz="4000" b="1" i="1" smtClean="0">
                <a:latin typeface="Castellar" pitchFamily="18" charset="0"/>
              </a:rPr>
            </a:br>
            <a:endParaRPr lang="ru-RU" sz="4000" b="1" i="1" smtClean="0">
              <a:latin typeface="Castellar" pitchFamily="18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205038"/>
            <a:ext cx="43862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Скипетр.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Держава.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А на груди орла –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smtClean="0">
                <a:solidFill>
                  <a:srgbClr val="CC0000"/>
                </a:solidFill>
                <a:latin typeface="Rockwell Extra Bold" pitchFamily="18" charset="0"/>
              </a:rPr>
              <a:t>ГЕРБ МОСКВЫ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solidFill>
                <a:srgbClr val="CC0000"/>
              </a:solidFill>
              <a:latin typeface="Castellar" pitchFamily="18" charset="0"/>
            </a:endParaRPr>
          </a:p>
        </p:txBody>
      </p:sp>
      <p:pic>
        <p:nvPicPr>
          <p:cNvPr id="7172" name="Picture 7" descr="флаг и гер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5088" y="1916113"/>
            <a:ext cx="3810000" cy="43926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CC0000"/>
                </a:solidFill>
              </a:rPr>
              <a:t>Государственный флаг-</a:t>
            </a:r>
            <a:r>
              <a:rPr lang="ru-RU" smtClean="0"/>
              <a:t> </a:t>
            </a:r>
            <a:r>
              <a:rPr lang="ru-RU" b="1" i="1" smtClean="0">
                <a:solidFill>
                  <a:schemeClr val="tx1"/>
                </a:solidFill>
                <a:latin typeface="Castellar" pitchFamily="18" charset="0"/>
              </a:rPr>
              <a:t>важный символ страны.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16113"/>
            <a:ext cx="80645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	</a:t>
            </a:r>
            <a:r>
              <a:rPr lang="ru-RU" sz="2800" b="1" i="1" smtClean="0">
                <a:latin typeface="Castellar" pitchFamily="18" charset="0"/>
              </a:rPr>
              <a:t>Он подлежит защите как внутри страны, так за её пределами.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Его оскорбление рассматривается как оскорбление чести народа и государства.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6000" b="1" i="1" smtClean="0">
                <a:solidFill>
                  <a:srgbClr val="FF0000"/>
                </a:solidFill>
                <a:latin typeface="Castellar" pitchFamily="18" charset="0"/>
              </a:rPr>
              <a:t>ФЛАГ-</a:t>
            </a:r>
            <a:r>
              <a:rPr lang="ru-RU" sz="6000" b="1" i="1" smtClean="0">
                <a:latin typeface="Castellar" pitchFamily="18" charset="0"/>
              </a:rPr>
              <a:t> это СВЯТЫНЯ.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sz="half" idx="2"/>
          </p:nvPr>
        </p:nvSpPr>
        <p:spPr>
          <a:xfrm flipV="1">
            <a:off x="1371600" y="6742113"/>
            <a:ext cx="7772400" cy="115887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ФЛАГ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На нашем флаге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 три цвета: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Белый.</a:t>
            </a:r>
          </a:p>
          <a:p>
            <a:pPr eaLnBrk="1" hangingPunct="1"/>
            <a:r>
              <a:rPr lang="ru-RU" sz="2800" b="1" i="1" smtClean="0">
                <a:solidFill>
                  <a:schemeClr val="tx2"/>
                </a:solidFill>
                <a:latin typeface="Castellar" pitchFamily="18" charset="0"/>
              </a:rPr>
              <a:t>Синий.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 i="1" smtClean="0">
              <a:solidFill>
                <a:srgbClr val="FF0000"/>
              </a:solidFill>
              <a:latin typeface="Castellar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Флаг - триколор.</a:t>
            </a:r>
          </a:p>
        </p:txBody>
      </p:sp>
      <p:pic>
        <p:nvPicPr>
          <p:cNvPr id="9221" name="Picture 4" descr="фла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05038"/>
            <a:ext cx="4681538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D60093"/>
                </a:solidFill>
                <a:latin typeface="Castellar" pitchFamily="18" charset="0"/>
              </a:rPr>
              <a:t>История происхождения триколора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У историков существует несколько версий происхождения цветов в Государственном флаге.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Первая версия относится к временам правления Петра </a:t>
            </a:r>
            <a:r>
              <a:rPr lang="en-US" sz="2800" b="1" i="1" smtClean="0">
                <a:latin typeface="Castellar" pitchFamily="18" charset="0"/>
              </a:rPr>
              <a:t>I</a:t>
            </a:r>
            <a:r>
              <a:rPr lang="ru-RU" sz="2800" b="1" i="1" smtClean="0">
                <a:latin typeface="Castellar" pitchFamily="18" charset="0"/>
              </a:rPr>
              <a:t>, который взял эти цвета у герба Москвы: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</a:t>
            </a:r>
            <a:r>
              <a:rPr lang="ru-RU" sz="2800" b="1" i="1" smtClean="0">
                <a:latin typeface="Castellar" pitchFamily="18" charset="0"/>
              </a:rPr>
              <a:t> - это белый</a:t>
            </a:r>
            <a:r>
              <a:rPr lang="ru-RU" sz="2800" b="1" i="1" smtClean="0">
                <a:solidFill>
                  <a:srgbClr val="FFFF99"/>
                </a:solidFill>
                <a:latin typeface="Castellar" pitchFamily="18" charset="0"/>
              </a:rPr>
              <a:t> </a:t>
            </a:r>
            <a:r>
              <a:rPr lang="ru-RU" sz="2800" b="1" i="1" smtClean="0">
                <a:latin typeface="Castellar" pitchFamily="18" charset="0"/>
              </a:rPr>
              <a:t>конь.</a:t>
            </a:r>
          </a:p>
          <a:p>
            <a:pPr eaLnBrk="1" hangingPunct="1"/>
            <a:r>
              <a:rPr lang="ru-RU" sz="2800" b="1" i="1" smtClean="0">
                <a:solidFill>
                  <a:srgbClr val="000099"/>
                </a:solidFill>
                <a:latin typeface="Castellar" pitchFamily="18" charset="0"/>
              </a:rPr>
              <a:t>Синий</a:t>
            </a:r>
            <a:r>
              <a:rPr lang="ru-RU" sz="2800" b="1" i="1" smtClean="0">
                <a:latin typeface="Castellar" pitchFamily="18" charset="0"/>
              </a:rPr>
              <a:t> – это синий плащ на Георгии Победоносце.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</a:t>
            </a:r>
            <a:r>
              <a:rPr lang="ru-RU" sz="2800" b="1" i="1" smtClean="0">
                <a:latin typeface="Castellar" pitchFamily="18" charset="0"/>
              </a:rPr>
              <a:t> – это красный щит герба.</a:t>
            </a:r>
          </a:p>
          <a:p>
            <a:pPr eaLnBrk="1" hangingPunct="1"/>
            <a:endParaRPr lang="ru-RU" sz="2800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85900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chemeClr val="tx1"/>
                </a:solidFill>
                <a:latin typeface="Castellar" pitchFamily="18" charset="0"/>
              </a:rPr>
              <a:t>Вторая точка зрения утверждает, что появление триколора имеет историческое значение.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Чередующиеся белая, синяя и красная полосы появились во времена правления отца Петра</a:t>
            </a:r>
            <a:r>
              <a:rPr lang="en-US" b="1" i="1" smtClean="0">
                <a:latin typeface="Castellar" pitchFamily="18" charset="0"/>
              </a:rPr>
              <a:t> I</a:t>
            </a:r>
            <a:r>
              <a:rPr lang="ru-RU" b="1" i="1" smtClean="0">
                <a:latin typeface="Castellar" pitchFamily="18" charset="0"/>
              </a:rPr>
              <a:t> – царя Алексея Михайловича.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те времена Россия была многонациональным государством, и основными народами считались: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Белорусы ( </a:t>
            </a:r>
            <a:r>
              <a:rPr lang="ru-RU" b="1" i="1" smtClean="0">
                <a:solidFill>
                  <a:srgbClr val="FFCC66"/>
                </a:solidFill>
                <a:latin typeface="Castellar" pitchFamily="18" charset="0"/>
              </a:rPr>
              <a:t>белый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Украинцы ( </a:t>
            </a:r>
            <a:r>
              <a:rPr lang="ru-RU" b="1" i="1" smtClean="0">
                <a:solidFill>
                  <a:srgbClr val="000099"/>
                </a:solidFill>
                <a:latin typeface="Castellar" pitchFamily="18" charset="0"/>
              </a:rPr>
              <a:t>синий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Русские ( </a:t>
            </a:r>
            <a:r>
              <a:rPr lang="ru-RU" b="1" i="1" smtClean="0">
                <a:solidFill>
                  <a:srgbClr val="CC0000"/>
                </a:solidFill>
                <a:latin typeface="Castellar" pitchFamily="18" charset="0"/>
              </a:rPr>
              <a:t>красный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volika_lukina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simvolika_lukina</Template>
  <TotalTime>0</TotalTime>
  <Words>293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Tahoma</vt:lpstr>
      <vt:lpstr>Arial</vt:lpstr>
      <vt:lpstr>Wingdings</vt:lpstr>
      <vt:lpstr>Calibri</vt:lpstr>
      <vt:lpstr>Times New Roman</vt:lpstr>
      <vt:lpstr>Castellar</vt:lpstr>
      <vt:lpstr>Arial Unicode MS</vt:lpstr>
      <vt:lpstr>Rockwell Extra Bold</vt:lpstr>
      <vt:lpstr>Bodoni MT</vt:lpstr>
      <vt:lpstr>Copperplate Gothic Bold</vt:lpstr>
      <vt:lpstr>Verdana</vt:lpstr>
      <vt:lpstr>simvolika_lukina</vt:lpstr>
      <vt:lpstr> ГОСУДАРСТВЕННЫЕ СИМВОЛЫ РОССИЙСКОЙ ФЕДЕРАЦИИ</vt:lpstr>
      <vt:lpstr>Как у каждого  государства,  у России есть свои государственные символы: </vt:lpstr>
      <vt:lpstr>         Гербы появились очень давно, около 4 тысяч лет назад. Слово « ГЕРБ » немецкое  ЭРБЕ и  </vt:lpstr>
      <vt:lpstr>ГЕРБ  РОССИЙСКОЙ ФЕДЕРАЦИИ</vt:lpstr>
      <vt:lpstr>Изображены на гербе символы власти: </vt:lpstr>
      <vt:lpstr>Государственный флаг- важный символ страны.</vt:lpstr>
      <vt:lpstr>ФЛАГ  РОССИЙСКОЙ ФЕДЕРАЦИИ</vt:lpstr>
      <vt:lpstr>История происхождения триколора</vt:lpstr>
      <vt:lpstr>Вторая точка зрения утверждает, что появление триколора имеет историческое значение.</vt:lpstr>
      <vt:lpstr>Презентация PowerPoint</vt:lpstr>
      <vt:lpstr>По – иному объясняют расцветку Российского флага геральдисты</vt:lpstr>
      <vt:lpstr>Нашему флагу 300 ЛЕТ,  его утвердил царь Пётр I .</vt:lpstr>
      <vt:lpstr>ГОСУДАРСТВЕННЫЙ ГИМН</vt:lpstr>
      <vt:lpstr>Презентация PowerPoint</vt:lpstr>
      <vt:lpstr>СИМВОЛЫ РОССИИ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ГОСУДАРСТВЕННЫЕ СИМВОЛЫ РОССИЙСКОЙ ФЕДЕРАЦИИ</dc:title>
  <dc:creator>Admin</dc:creator>
  <cp:lastModifiedBy>Директор Зиновской школы</cp:lastModifiedBy>
  <cp:revision>2</cp:revision>
  <dcterms:created xsi:type="dcterms:W3CDTF">2011-11-27T10:31:28Z</dcterms:created>
  <dcterms:modified xsi:type="dcterms:W3CDTF">2015-06-02T04:07:26Z</dcterms:modified>
</cp:coreProperties>
</file>