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61" r:id="rId3"/>
    <p:sldId id="265" r:id="rId4"/>
    <p:sldId id="260" r:id="rId5"/>
    <p:sldId id="259" r:id="rId6"/>
    <p:sldId id="263" r:id="rId7"/>
    <p:sldId id="266" r:id="rId8"/>
    <p:sldId id="258" r:id="rId9"/>
    <p:sldId id="257" r:id="rId10"/>
    <p:sldId id="262" r:id="rId11"/>
    <p:sldId id="264" r:id="rId12"/>
    <p:sldId id="267" r:id="rId13"/>
    <p:sldId id="268" r:id="rId1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CC00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67" autoAdjust="0"/>
    <p:restoredTop sz="94660"/>
  </p:normalViewPr>
  <p:slideViewPr>
    <p:cSldViewPr>
      <p:cViewPr varScale="1">
        <p:scale>
          <a:sx n="69" d="100"/>
          <a:sy n="69" d="100"/>
        </p:scale>
        <p:origin x="-1362"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04.10.2015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04.10.2015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04.10.2015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04.10.2015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04.10.2015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04.10.2015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04.10.2015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04.10.2015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04.10.2015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04.10.2015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04.10.2015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04.10.2015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88" y="10375"/>
            <a:ext cx="92598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ctrTitle"/>
          </p:nvPr>
        </p:nvSpPr>
        <p:spPr>
          <a:xfrm>
            <a:off x="251520" y="260648"/>
            <a:ext cx="3888432" cy="6264695"/>
          </a:xfrm>
        </p:spPr>
        <p:txBody>
          <a:bodyPr>
            <a:normAutofit/>
          </a:bodyPr>
          <a:lstStyle/>
          <a:p>
            <a:r>
              <a:rPr lang="ru-RU" sz="2200" dirty="0" smtClean="0">
                <a:latin typeface="Monotype Corsiva" panose="03010101010201010101" pitchFamily="66" charset="0"/>
              </a:rPr>
              <a:t>Строгим и ласковым,</a:t>
            </a:r>
            <a:br>
              <a:rPr lang="ru-RU" sz="2200" dirty="0" smtClean="0">
                <a:latin typeface="Monotype Corsiva" panose="03010101010201010101" pitchFamily="66" charset="0"/>
              </a:rPr>
            </a:br>
            <a:r>
              <a:rPr lang="ru-RU" sz="2200" dirty="0" smtClean="0">
                <a:latin typeface="Monotype Corsiva" panose="03010101010201010101" pitchFamily="66" charset="0"/>
              </a:rPr>
              <a:t>Мудрым и чутким,</a:t>
            </a:r>
            <a:br>
              <a:rPr lang="ru-RU" sz="2200" dirty="0" smtClean="0">
                <a:latin typeface="Monotype Corsiva" panose="03010101010201010101" pitchFamily="66" charset="0"/>
              </a:rPr>
            </a:br>
            <a:r>
              <a:rPr lang="ru-RU" sz="2200" dirty="0" smtClean="0">
                <a:latin typeface="Monotype Corsiva" panose="03010101010201010101" pitchFamily="66" charset="0"/>
              </a:rPr>
              <a:t>Тем, у кого седина на висках,</a:t>
            </a:r>
            <a:br>
              <a:rPr lang="ru-RU" sz="2200" dirty="0" smtClean="0">
                <a:latin typeface="Monotype Corsiva" panose="03010101010201010101" pitchFamily="66" charset="0"/>
              </a:rPr>
            </a:br>
            <a:r>
              <a:rPr lang="ru-RU" sz="2200" dirty="0" smtClean="0">
                <a:latin typeface="Monotype Corsiva" panose="03010101010201010101" pitchFamily="66" charset="0"/>
              </a:rPr>
              <a:t>Тем, кто недавно из стен институтских,</a:t>
            </a:r>
            <a:br>
              <a:rPr lang="ru-RU" sz="2200" dirty="0" smtClean="0">
                <a:latin typeface="Monotype Corsiva" panose="03010101010201010101" pitchFamily="66" charset="0"/>
              </a:rPr>
            </a:br>
            <a:r>
              <a:rPr lang="ru-RU" sz="2200" dirty="0" smtClean="0">
                <a:latin typeface="Monotype Corsiva" panose="03010101010201010101" pitchFamily="66" charset="0"/>
              </a:rPr>
              <a:t>Тем, кто считается в средних годах.</a:t>
            </a:r>
            <a:br>
              <a:rPr lang="ru-RU" sz="2200" dirty="0" smtClean="0">
                <a:latin typeface="Monotype Corsiva" panose="03010101010201010101" pitchFamily="66" charset="0"/>
              </a:rPr>
            </a:br>
            <a:r>
              <a:rPr lang="ru-RU" sz="2200" dirty="0" smtClean="0">
                <a:latin typeface="Monotype Corsiva" panose="03010101010201010101" pitchFamily="66" charset="0"/>
              </a:rPr>
              <a:t>Тем, кто поведал нам тайны открытий,</a:t>
            </a:r>
            <a:br>
              <a:rPr lang="ru-RU" sz="2200" dirty="0" smtClean="0">
                <a:latin typeface="Monotype Corsiva" panose="03010101010201010101" pitchFamily="66" charset="0"/>
              </a:rPr>
            </a:br>
            <a:r>
              <a:rPr lang="ru-RU" sz="2200" dirty="0" smtClean="0">
                <a:latin typeface="Monotype Corsiva" panose="03010101010201010101" pitchFamily="66" charset="0"/>
              </a:rPr>
              <a:t>Учит в труде добиваться побед,</a:t>
            </a:r>
            <a:br>
              <a:rPr lang="ru-RU" sz="2200" dirty="0" smtClean="0">
                <a:latin typeface="Monotype Corsiva" panose="03010101010201010101" pitchFamily="66" charset="0"/>
              </a:rPr>
            </a:br>
            <a:r>
              <a:rPr lang="ru-RU" sz="2200" dirty="0" smtClean="0">
                <a:latin typeface="Monotype Corsiva" panose="03010101010201010101" pitchFamily="66" charset="0"/>
              </a:rPr>
              <a:t>Всем, кому гордое имя - учитель,</a:t>
            </a:r>
            <a:br>
              <a:rPr lang="ru-RU" sz="2200" dirty="0" smtClean="0">
                <a:latin typeface="Monotype Corsiva" panose="03010101010201010101" pitchFamily="66" charset="0"/>
              </a:rPr>
            </a:br>
            <a:r>
              <a:rPr lang="ru-RU" sz="2200" dirty="0" smtClean="0">
                <a:latin typeface="Monotype Corsiva" panose="03010101010201010101" pitchFamily="66" charset="0"/>
              </a:rPr>
              <a:t>Низкий поклон и горячий привет</a:t>
            </a:r>
            <a:r>
              <a:rPr lang="ru-RU" sz="2200" dirty="0" smtClean="0"/>
              <a:t>!</a:t>
            </a:r>
            <a:br>
              <a:rPr lang="ru-RU" sz="2200" dirty="0" smtClean="0"/>
            </a:br>
            <a:r>
              <a:rPr lang="ru-RU" sz="2200" dirty="0" smtClean="0"/>
              <a:t/>
            </a:r>
            <a:br>
              <a:rPr lang="ru-RU" sz="2200" dirty="0" smtClean="0"/>
            </a:br>
            <a:r>
              <a:rPr lang="ru-RU" sz="2200" dirty="0"/>
              <a:t/>
            </a:r>
            <a:br>
              <a:rPr lang="ru-RU" sz="2200" dirty="0"/>
            </a:br>
            <a:r>
              <a:rPr lang="ru-RU" sz="2200" dirty="0" smtClean="0"/>
              <a:t/>
            </a:r>
            <a:br>
              <a:rPr lang="ru-RU" sz="2200" dirty="0" smtClean="0"/>
            </a:br>
            <a:r>
              <a:rPr lang="ru-RU" sz="2400" dirty="0" smtClean="0">
                <a:solidFill>
                  <a:srgbClr val="990000"/>
                </a:solidFill>
                <a:latin typeface="Monotype Corsiva" panose="03010101010201010101" pitchFamily="66" charset="0"/>
              </a:rPr>
              <a:t>С уважением Агафонова Дарья.</a:t>
            </a:r>
            <a:endParaRPr lang="ru-RU" sz="2400" dirty="0">
              <a:solidFill>
                <a:srgbClr val="990000"/>
              </a:solidFill>
              <a:latin typeface="Monotype Corsiva" panose="03010101010201010101" pitchFamily="66" charset="0"/>
            </a:endParaRPr>
          </a:p>
        </p:txBody>
      </p:sp>
      <p:sp>
        <p:nvSpPr>
          <p:cNvPr id="3" name="Подзаголовок 2"/>
          <p:cNvSpPr>
            <a:spLocks noGrp="1"/>
          </p:cNvSpPr>
          <p:nvPr>
            <p:ph type="subTitle" idx="1"/>
          </p:nvPr>
        </p:nvSpPr>
        <p:spPr>
          <a:xfrm>
            <a:off x="7164288" y="3886200"/>
            <a:ext cx="608112" cy="1847056"/>
          </a:xfrm>
        </p:spPr>
        <p:txBody>
          <a:bodyPr/>
          <a:lstStyle/>
          <a:p>
            <a:endParaRPr lang="ru-RU"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116632"/>
            <a:ext cx="6553200" cy="640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95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9344"/>
            <a:ext cx="9218686" cy="6828656"/>
          </a:xfrm>
        </p:spPr>
      </p:pic>
      <p:sp>
        <p:nvSpPr>
          <p:cNvPr id="2" name="Заголовок 1"/>
          <p:cNvSpPr>
            <a:spLocks noGrp="1"/>
          </p:cNvSpPr>
          <p:nvPr>
            <p:ph type="title"/>
          </p:nvPr>
        </p:nvSpPr>
        <p:spPr>
          <a:xfrm>
            <a:off x="457200" y="332656"/>
            <a:ext cx="3970784" cy="5688632"/>
          </a:xfrm>
        </p:spPr>
        <p:txBody>
          <a:bodyPr>
            <a:normAutofit/>
          </a:bodyPr>
          <a:lstStyle/>
          <a:p>
            <a:r>
              <a:rPr lang="ru-RU" sz="2200" dirty="0" smtClean="0">
                <a:solidFill>
                  <a:srgbClr val="C00000"/>
                </a:solidFill>
                <a:latin typeface="Monotype Corsiva" panose="03010101010201010101" pitchFamily="66" charset="0"/>
              </a:rPr>
              <a:t>Уважаемая Наталья Викторовна!</a:t>
            </a:r>
            <a:br>
              <a:rPr lang="ru-RU" sz="2200" dirty="0" smtClean="0">
                <a:solidFill>
                  <a:srgbClr val="C00000"/>
                </a:solidFill>
                <a:latin typeface="Monotype Corsiva" panose="03010101010201010101" pitchFamily="66" charset="0"/>
              </a:rPr>
            </a:br>
            <a:r>
              <a:rPr lang="ru-RU" sz="2200" dirty="0" smtClean="0">
                <a:latin typeface="Monotype Corsiva" panose="03010101010201010101" pitchFamily="66" charset="0"/>
              </a:rPr>
              <a:t>Велик</a:t>
            </a:r>
            <a:r>
              <a:rPr lang="ru-RU" sz="2200" dirty="0">
                <a:latin typeface="Monotype Corsiva" panose="03010101010201010101" pitchFamily="66" charset="0"/>
              </a:rPr>
              <a:t>, могуч прекрасный наш язык,</a:t>
            </a:r>
            <a:br>
              <a:rPr lang="ru-RU" sz="2200" dirty="0">
                <a:latin typeface="Monotype Corsiva" panose="03010101010201010101" pitchFamily="66" charset="0"/>
              </a:rPr>
            </a:br>
            <a:r>
              <a:rPr lang="ru-RU" sz="2200" dirty="0">
                <a:latin typeface="Monotype Corsiva" panose="03010101010201010101" pitchFamily="66" charset="0"/>
              </a:rPr>
              <a:t>А наш учитель просто мастер слова.</a:t>
            </a:r>
            <a:br>
              <a:rPr lang="ru-RU" sz="2200" dirty="0">
                <a:latin typeface="Monotype Corsiva" panose="03010101010201010101" pitchFamily="66" charset="0"/>
              </a:rPr>
            </a:br>
            <a:r>
              <a:rPr lang="ru-RU" sz="2200" dirty="0">
                <a:latin typeface="Monotype Corsiva" panose="03010101010201010101" pitchFamily="66" charset="0"/>
              </a:rPr>
              <a:t>Какой у нас вопрос бы не возник,</a:t>
            </a:r>
            <a:br>
              <a:rPr lang="ru-RU" sz="2200" dirty="0">
                <a:latin typeface="Monotype Corsiva" panose="03010101010201010101" pitchFamily="66" charset="0"/>
              </a:rPr>
            </a:br>
            <a:r>
              <a:rPr lang="ru-RU" sz="2200" dirty="0">
                <a:latin typeface="Monotype Corsiva" panose="03010101010201010101" pitchFamily="66" charset="0"/>
              </a:rPr>
              <a:t>Всегда ответ давать она готова.</a:t>
            </a:r>
            <a:br>
              <a:rPr lang="ru-RU" sz="2200" dirty="0">
                <a:latin typeface="Monotype Corsiva" panose="03010101010201010101" pitchFamily="66" charset="0"/>
              </a:rPr>
            </a:br>
            <a:r>
              <a:rPr lang="ru-RU" sz="2200" dirty="0">
                <a:latin typeface="Monotype Corsiva" panose="03010101010201010101" pitchFamily="66" charset="0"/>
              </a:rPr>
              <a:t/>
            </a:r>
            <a:br>
              <a:rPr lang="ru-RU" sz="2200" dirty="0">
                <a:latin typeface="Monotype Corsiva" panose="03010101010201010101" pitchFamily="66" charset="0"/>
              </a:rPr>
            </a:br>
            <a:r>
              <a:rPr lang="ru-RU" sz="2200" dirty="0">
                <a:latin typeface="Monotype Corsiva" panose="03010101010201010101" pitchFamily="66" charset="0"/>
              </a:rPr>
              <a:t>Вас поздравляем с праздником сейчас</a:t>
            </a:r>
            <a:br>
              <a:rPr lang="ru-RU" sz="2200" dirty="0">
                <a:latin typeface="Monotype Corsiva" panose="03010101010201010101" pitchFamily="66" charset="0"/>
              </a:rPr>
            </a:br>
            <a:r>
              <a:rPr lang="ru-RU" sz="2200" dirty="0">
                <a:latin typeface="Monotype Corsiva" panose="03010101010201010101" pitchFamily="66" charset="0"/>
              </a:rPr>
              <a:t>Желаем, чтобы не было ошибок,</a:t>
            </a:r>
            <a:br>
              <a:rPr lang="ru-RU" sz="2200" dirty="0">
                <a:latin typeface="Monotype Corsiva" panose="03010101010201010101" pitchFamily="66" charset="0"/>
              </a:rPr>
            </a:br>
            <a:r>
              <a:rPr lang="ru-RU" sz="2200" dirty="0">
                <a:latin typeface="Monotype Corsiva" panose="03010101010201010101" pitchFamily="66" charset="0"/>
              </a:rPr>
              <a:t>Достойны вы прекрасных самых фраз</a:t>
            </a:r>
            <a:br>
              <a:rPr lang="ru-RU" sz="2200" dirty="0">
                <a:latin typeface="Monotype Corsiva" panose="03010101010201010101" pitchFamily="66" charset="0"/>
              </a:rPr>
            </a:br>
            <a:r>
              <a:rPr lang="ru-RU" sz="2200" dirty="0">
                <a:latin typeface="Monotype Corsiva" panose="03010101010201010101" pitchFamily="66" charset="0"/>
              </a:rPr>
              <a:t>Признательных учеников улыбок.</a:t>
            </a: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332656"/>
            <a:ext cx="4104456" cy="3668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2924944"/>
            <a:ext cx="3962400" cy="338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322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902" y="0"/>
            <a:ext cx="9258300" cy="6858000"/>
          </a:xfrm>
        </p:spPr>
      </p:pic>
      <p:sp>
        <p:nvSpPr>
          <p:cNvPr id="2" name="Заголовок 1"/>
          <p:cNvSpPr>
            <a:spLocks noGrp="1"/>
          </p:cNvSpPr>
          <p:nvPr>
            <p:ph type="title"/>
          </p:nvPr>
        </p:nvSpPr>
        <p:spPr>
          <a:xfrm>
            <a:off x="457200" y="274638"/>
            <a:ext cx="4042792" cy="5746650"/>
          </a:xfrm>
        </p:spPr>
        <p:txBody>
          <a:bodyPr>
            <a:normAutofit fontScale="90000"/>
          </a:bodyPr>
          <a:lstStyle/>
          <a:p>
            <a:r>
              <a:rPr lang="ru-RU" sz="2400" dirty="0" smtClean="0">
                <a:latin typeface="Monotype Corsiva" panose="03010101010201010101" pitchFamily="66" charset="0"/>
              </a:rPr>
              <a:t/>
            </a:r>
            <a:br>
              <a:rPr lang="ru-RU" sz="2400" dirty="0" smtClean="0">
                <a:latin typeface="Monotype Corsiva" panose="03010101010201010101" pitchFamily="66" charset="0"/>
              </a:rPr>
            </a:br>
            <a:r>
              <a:rPr lang="ru-RU" sz="2400" dirty="0" smtClean="0">
                <a:solidFill>
                  <a:srgbClr val="C00000"/>
                </a:solidFill>
                <a:latin typeface="Monotype Corsiva" panose="03010101010201010101" pitchFamily="66" charset="0"/>
              </a:rPr>
              <a:t>Уважаемая Людмила </a:t>
            </a:r>
            <a:r>
              <a:rPr lang="ru-RU" sz="2400" dirty="0" err="1" smtClean="0">
                <a:solidFill>
                  <a:srgbClr val="C00000"/>
                </a:solidFill>
                <a:latin typeface="Monotype Corsiva" panose="03010101010201010101" pitchFamily="66" charset="0"/>
              </a:rPr>
              <a:t>Уразмухаметовна</a:t>
            </a:r>
            <a:r>
              <a:rPr lang="ru-RU" sz="2400" dirty="0">
                <a:solidFill>
                  <a:srgbClr val="C00000"/>
                </a:solidFill>
                <a:latin typeface="Monotype Corsiva" panose="03010101010201010101" pitchFamily="66" charset="0"/>
              </a:rPr>
              <a:t>!</a:t>
            </a:r>
            <a:br>
              <a:rPr lang="ru-RU" sz="2400" dirty="0">
                <a:solidFill>
                  <a:srgbClr val="C00000"/>
                </a:solidFill>
                <a:latin typeface="Monotype Corsiva" panose="03010101010201010101" pitchFamily="66" charset="0"/>
              </a:rPr>
            </a:br>
            <a:r>
              <a:rPr lang="ru-RU" sz="2400" dirty="0" smtClean="0">
                <a:latin typeface="Monotype Corsiva" panose="03010101010201010101" pitchFamily="66" charset="0"/>
              </a:rPr>
              <a:t>Как </a:t>
            </a:r>
            <a:r>
              <a:rPr lang="ru-RU" sz="2400" dirty="0">
                <a:latin typeface="Monotype Corsiva" panose="03010101010201010101" pitchFamily="66" charset="0"/>
              </a:rPr>
              <a:t>можно строить будущее если мы</a:t>
            </a:r>
            <a:br>
              <a:rPr lang="ru-RU" sz="2400" dirty="0">
                <a:latin typeface="Monotype Corsiva" panose="03010101010201010101" pitchFamily="66" charset="0"/>
              </a:rPr>
            </a:br>
            <a:r>
              <a:rPr lang="ru-RU" sz="2400" dirty="0">
                <a:latin typeface="Monotype Corsiva" panose="03010101010201010101" pitchFamily="66" charset="0"/>
              </a:rPr>
              <a:t>Не ведаем о прошлом нашей же страны?</a:t>
            </a:r>
            <a:br>
              <a:rPr lang="ru-RU" sz="2400" dirty="0">
                <a:latin typeface="Monotype Corsiva" panose="03010101010201010101" pitchFamily="66" charset="0"/>
              </a:rPr>
            </a:br>
            <a:r>
              <a:rPr lang="ru-RU" sz="2400" dirty="0">
                <a:latin typeface="Monotype Corsiva" panose="03010101010201010101" pitchFamily="66" charset="0"/>
              </a:rPr>
              <a:t>С такими мыслями пришли мы в первый класс.</a:t>
            </a:r>
            <a:br>
              <a:rPr lang="ru-RU" sz="2400" dirty="0">
                <a:latin typeface="Monotype Corsiva" panose="03010101010201010101" pitchFamily="66" charset="0"/>
              </a:rPr>
            </a:br>
            <a:r>
              <a:rPr lang="ru-RU" sz="2400" dirty="0">
                <a:latin typeface="Monotype Corsiva" panose="03010101010201010101" pitchFamily="66" charset="0"/>
              </a:rPr>
              <a:t>И вскоре Вы истории обучили нас.</a:t>
            </a:r>
            <a:br>
              <a:rPr lang="ru-RU" sz="2400" dirty="0">
                <a:latin typeface="Monotype Corsiva" panose="03010101010201010101" pitchFamily="66" charset="0"/>
              </a:rPr>
            </a:br>
            <a:r>
              <a:rPr lang="ru-RU" sz="2400" dirty="0">
                <a:latin typeface="Monotype Corsiva" panose="03010101010201010101" pitchFamily="66" charset="0"/>
              </a:rPr>
              <a:t>Теперь мы знаем про мировые войны.</a:t>
            </a:r>
            <a:br>
              <a:rPr lang="ru-RU" sz="2400" dirty="0">
                <a:latin typeface="Monotype Corsiva" panose="03010101010201010101" pitchFamily="66" charset="0"/>
              </a:rPr>
            </a:br>
            <a:r>
              <a:rPr lang="ru-RU" sz="2400" dirty="0">
                <a:latin typeface="Monotype Corsiva" panose="03010101010201010101" pitchFamily="66" charset="0"/>
              </a:rPr>
              <a:t>Мы знаем про царей и королей.</a:t>
            </a:r>
            <a:br>
              <a:rPr lang="ru-RU" sz="2400" dirty="0">
                <a:latin typeface="Monotype Corsiva" panose="03010101010201010101" pitchFamily="66" charset="0"/>
              </a:rPr>
            </a:br>
            <a:r>
              <a:rPr lang="ru-RU" sz="2400" dirty="0">
                <a:latin typeface="Monotype Corsiva" panose="03010101010201010101" pitchFamily="66" charset="0"/>
              </a:rPr>
              <a:t>Спасибо Вам, что дали вы нам знания,</a:t>
            </a:r>
            <a:br>
              <a:rPr lang="ru-RU" sz="2400" dirty="0">
                <a:latin typeface="Monotype Corsiva" panose="03010101010201010101" pitchFamily="66" charset="0"/>
              </a:rPr>
            </a:br>
            <a:r>
              <a:rPr lang="ru-RU" sz="2400" dirty="0">
                <a:latin typeface="Monotype Corsiva" panose="03010101010201010101" pitchFamily="66" charset="0"/>
              </a:rPr>
              <a:t>Мы поздравляем Вас от всей души своей.</a:t>
            </a:r>
            <a:r>
              <a:rPr lang="ru-RU" dirty="0"/>
              <a:t/>
            </a:r>
            <a:br>
              <a:rPr lang="ru-RU" dirty="0"/>
            </a:br>
            <a:endParaRPr lang="ru-RU" dirty="0"/>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260648"/>
            <a:ext cx="3155600" cy="4653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3068960"/>
            <a:ext cx="3962400" cy="338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201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457"/>
            <a:ext cx="9260267" cy="6859457"/>
          </a:xfrm>
        </p:spPr>
      </p:pic>
      <p:sp>
        <p:nvSpPr>
          <p:cNvPr id="2" name="Заголовок 1"/>
          <p:cNvSpPr>
            <a:spLocks noGrp="1"/>
          </p:cNvSpPr>
          <p:nvPr>
            <p:ph type="title"/>
          </p:nvPr>
        </p:nvSpPr>
        <p:spPr>
          <a:xfrm>
            <a:off x="457200" y="274638"/>
            <a:ext cx="4186808" cy="5890666"/>
          </a:xfrm>
        </p:spPr>
        <p:txBody>
          <a:bodyPr>
            <a:normAutofit/>
          </a:bodyPr>
          <a:lstStyle/>
          <a:p>
            <a:r>
              <a:rPr lang="ru-RU" sz="2200" dirty="0" smtClean="0">
                <a:solidFill>
                  <a:srgbClr val="FF0000"/>
                </a:solidFill>
                <a:latin typeface="Monotype Corsiva" panose="03010101010201010101" pitchFamily="66" charset="0"/>
              </a:rPr>
              <a:t>Уважаемая </a:t>
            </a:r>
            <a:r>
              <a:rPr lang="ru-RU" sz="2200" dirty="0" err="1" smtClean="0">
                <a:solidFill>
                  <a:srgbClr val="FF0000"/>
                </a:solidFill>
                <a:latin typeface="Monotype Corsiva" panose="03010101010201010101" pitchFamily="66" charset="0"/>
              </a:rPr>
              <a:t>Альфия</a:t>
            </a:r>
            <a:r>
              <a:rPr lang="ru-RU" sz="2200" dirty="0" smtClean="0">
                <a:solidFill>
                  <a:srgbClr val="FF0000"/>
                </a:solidFill>
                <a:latin typeface="Monotype Corsiva" panose="03010101010201010101" pitchFamily="66" charset="0"/>
              </a:rPr>
              <a:t> </a:t>
            </a:r>
            <a:r>
              <a:rPr lang="ru-RU" sz="2200" dirty="0" err="1" smtClean="0">
                <a:solidFill>
                  <a:srgbClr val="FF0000"/>
                </a:solidFill>
                <a:latin typeface="Monotype Corsiva" panose="03010101010201010101" pitchFamily="66" charset="0"/>
              </a:rPr>
              <a:t>Сайфулловна</a:t>
            </a:r>
            <a:r>
              <a:rPr lang="ru-RU" sz="2200" dirty="0">
                <a:solidFill>
                  <a:srgbClr val="FF0000"/>
                </a:solidFill>
                <a:latin typeface="Monotype Corsiva" panose="03010101010201010101" pitchFamily="66" charset="0"/>
              </a:rPr>
              <a:t>!</a:t>
            </a:r>
            <a:r>
              <a:rPr lang="ru-RU" sz="2200" dirty="0" smtClean="0">
                <a:latin typeface="Monotype Corsiva" panose="03010101010201010101" pitchFamily="66" charset="0"/>
              </a:rPr>
              <a:t/>
            </a:r>
            <a:br>
              <a:rPr lang="ru-RU" sz="2200" dirty="0" smtClean="0">
                <a:latin typeface="Monotype Corsiva" panose="03010101010201010101" pitchFamily="66" charset="0"/>
              </a:rPr>
            </a:br>
            <a:r>
              <a:rPr lang="ru-RU" sz="2200" dirty="0">
                <a:latin typeface="Monotype Corsiva" panose="03010101010201010101" pitchFamily="66" charset="0"/>
              </a:rPr>
              <a:t/>
            </a:r>
            <a:br>
              <a:rPr lang="ru-RU" sz="2200" dirty="0">
                <a:latin typeface="Monotype Corsiva" panose="03010101010201010101" pitchFamily="66" charset="0"/>
              </a:rPr>
            </a:br>
            <a:r>
              <a:rPr lang="ru-RU" sz="2200" dirty="0" smtClean="0">
                <a:latin typeface="Monotype Corsiva" panose="03010101010201010101" pitchFamily="66" charset="0"/>
              </a:rPr>
              <a:t>Вы </a:t>
            </a:r>
            <a:r>
              <a:rPr lang="ru-RU" sz="2200" dirty="0">
                <a:latin typeface="Monotype Corsiva" panose="03010101010201010101" pitchFamily="66" charset="0"/>
              </a:rPr>
              <a:t>не просто учили нас работе.</a:t>
            </a:r>
            <a:br>
              <a:rPr lang="ru-RU" sz="2200" dirty="0">
                <a:latin typeface="Monotype Corsiva" panose="03010101010201010101" pitchFamily="66" charset="0"/>
              </a:rPr>
            </a:br>
            <a:r>
              <a:rPr lang="ru-RU" sz="2200" dirty="0">
                <a:latin typeface="Monotype Corsiva" panose="03010101010201010101" pitchFamily="66" charset="0"/>
              </a:rPr>
              <a:t>Вы учили любить ручной труд.</a:t>
            </a:r>
            <a:br>
              <a:rPr lang="ru-RU" sz="2200" dirty="0">
                <a:latin typeface="Monotype Corsiva" panose="03010101010201010101" pitchFamily="66" charset="0"/>
              </a:rPr>
            </a:br>
            <a:r>
              <a:rPr lang="ru-RU" sz="2200" dirty="0">
                <a:latin typeface="Monotype Corsiva" panose="03010101010201010101" pitchFamily="66" charset="0"/>
              </a:rPr>
              <a:t>Теперь весело и с удовольствием</a:t>
            </a:r>
            <a:br>
              <a:rPr lang="ru-RU" sz="2200" dirty="0">
                <a:latin typeface="Monotype Corsiva" panose="03010101010201010101" pitchFamily="66" charset="0"/>
              </a:rPr>
            </a:br>
            <a:r>
              <a:rPr lang="ru-RU" sz="2200" dirty="0">
                <a:latin typeface="Monotype Corsiva" panose="03010101010201010101" pitchFamily="66" charset="0"/>
              </a:rPr>
              <a:t>Мы беремся за любой физический труд.</a:t>
            </a:r>
            <a:br>
              <a:rPr lang="ru-RU" sz="2200" dirty="0">
                <a:latin typeface="Monotype Corsiva" panose="03010101010201010101" pitchFamily="66" charset="0"/>
              </a:rPr>
            </a:br>
            <a:r>
              <a:rPr lang="ru-RU" sz="2200" dirty="0">
                <a:latin typeface="Monotype Corsiva" panose="03010101010201010101" pitchFamily="66" charset="0"/>
              </a:rPr>
              <a:t/>
            </a:r>
            <a:br>
              <a:rPr lang="ru-RU" sz="2200" dirty="0">
                <a:latin typeface="Monotype Corsiva" panose="03010101010201010101" pitchFamily="66" charset="0"/>
              </a:rPr>
            </a:br>
            <a:r>
              <a:rPr lang="ru-RU" sz="2200" dirty="0">
                <a:latin typeface="Monotype Corsiva" panose="03010101010201010101" pitchFamily="66" charset="0"/>
              </a:rPr>
              <a:t>Мы спасибо хотим Вам сказать,</a:t>
            </a:r>
            <a:br>
              <a:rPr lang="ru-RU" sz="2200" dirty="0">
                <a:latin typeface="Monotype Corsiva" panose="03010101010201010101" pitchFamily="66" charset="0"/>
              </a:rPr>
            </a:br>
            <a:r>
              <a:rPr lang="ru-RU" sz="2200" dirty="0">
                <a:latin typeface="Monotype Corsiva" panose="03010101010201010101" pitchFamily="66" charset="0"/>
              </a:rPr>
              <a:t>За то, что нас обучили всему.</a:t>
            </a:r>
            <a:br>
              <a:rPr lang="ru-RU" sz="2200" dirty="0">
                <a:latin typeface="Monotype Corsiva" panose="03010101010201010101" pitchFamily="66" charset="0"/>
              </a:rPr>
            </a:br>
            <a:r>
              <a:rPr lang="ru-RU" sz="2200" dirty="0">
                <a:latin typeface="Monotype Corsiva" panose="03010101010201010101" pitchFamily="66" charset="0"/>
              </a:rPr>
              <a:t>Мы искренне Вам благодарны</a:t>
            </a:r>
            <a:br>
              <a:rPr lang="ru-RU" sz="2200" dirty="0">
                <a:latin typeface="Monotype Corsiva" panose="03010101010201010101" pitchFamily="66" charset="0"/>
              </a:rPr>
            </a:br>
            <a:r>
              <a:rPr lang="ru-RU" sz="2200" dirty="0">
                <a:latin typeface="Monotype Corsiva" panose="03010101010201010101" pitchFamily="66" charset="0"/>
              </a:rPr>
              <a:t>За знания, опыт и любовь к ручному труду.</a:t>
            </a: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128" y="260648"/>
            <a:ext cx="3071862" cy="4518000"/>
          </a:xfrm>
          <a:prstGeom prst="rect">
            <a:avLst/>
          </a:prstGeom>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2852936"/>
            <a:ext cx="3962400" cy="338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384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 y="0"/>
            <a:ext cx="92598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274638"/>
            <a:ext cx="4042792" cy="5818658"/>
          </a:xfrm>
        </p:spPr>
        <p:txBody>
          <a:bodyPr>
            <a:normAutofit/>
          </a:bodyPr>
          <a:lstStyle/>
          <a:p>
            <a:r>
              <a:rPr lang="ru-RU" sz="2200" dirty="0" smtClean="0">
                <a:solidFill>
                  <a:srgbClr val="FF0000"/>
                </a:solidFill>
                <a:latin typeface="Monotype Corsiva" panose="03010101010201010101" pitchFamily="66" charset="0"/>
              </a:rPr>
              <a:t>Уважаемая Алла </a:t>
            </a:r>
            <a:r>
              <a:rPr lang="ru-RU" sz="2200" dirty="0">
                <a:solidFill>
                  <a:srgbClr val="FF0000"/>
                </a:solidFill>
                <a:latin typeface="Monotype Corsiva" panose="03010101010201010101" pitchFamily="66" charset="0"/>
              </a:rPr>
              <a:t>Николаевна!</a:t>
            </a:r>
            <a:br>
              <a:rPr lang="ru-RU" sz="2200" dirty="0">
                <a:solidFill>
                  <a:srgbClr val="FF0000"/>
                </a:solidFill>
                <a:latin typeface="Monotype Corsiva" panose="03010101010201010101" pitchFamily="66" charset="0"/>
              </a:rPr>
            </a:br>
            <a:r>
              <a:rPr lang="ru-RU" sz="2200" dirty="0">
                <a:latin typeface="Monotype Corsiva" panose="03010101010201010101" pitchFamily="66" charset="0"/>
              </a:rPr>
              <a:t>Детишкам маленьким нужна забота,</a:t>
            </a:r>
            <a:br>
              <a:rPr lang="ru-RU" sz="2200" dirty="0">
                <a:latin typeface="Monotype Corsiva" panose="03010101010201010101" pitchFamily="66" charset="0"/>
              </a:rPr>
            </a:br>
            <a:r>
              <a:rPr lang="ru-RU" sz="2200" dirty="0">
                <a:latin typeface="Monotype Corsiva" panose="03010101010201010101" pitchFamily="66" charset="0"/>
              </a:rPr>
              <a:t>С ними море целое хлопот.</a:t>
            </a:r>
            <a:br>
              <a:rPr lang="ru-RU" sz="2200" dirty="0">
                <a:latin typeface="Monotype Corsiva" panose="03010101010201010101" pitchFamily="66" charset="0"/>
              </a:rPr>
            </a:br>
            <a:r>
              <a:rPr lang="ru-RU" sz="2200" dirty="0">
                <a:latin typeface="Monotype Corsiva" panose="03010101010201010101" pitchFamily="66" charset="0"/>
              </a:rPr>
              <a:t>И только воспитатель с добрым сердцем</a:t>
            </a:r>
            <a:br>
              <a:rPr lang="ru-RU" sz="2200" dirty="0">
                <a:latin typeface="Monotype Corsiva" panose="03010101010201010101" pitchFamily="66" charset="0"/>
              </a:rPr>
            </a:br>
            <a:r>
              <a:rPr lang="ru-RU" sz="2200" dirty="0">
                <a:latin typeface="Monotype Corsiva" panose="03010101010201010101" pitchFamily="66" charset="0"/>
              </a:rPr>
              <a:t>Ключик к каждой крохе подберёт.</a:t>
            </a:r>
            <a:br>
              <a:rPr lang="ru-RU" sz="2200" dirty="0">
                <a:latin typeface="Monotype Corsiva" panose="03010101010201010101" pitchFamily="66" charset="0"/>
              </a:rPr>
            </a:br>
            <a:r>
              <a:rPr lang="ru-RU" sz="2200" dirty="0">
                <a:latin typeface="Monotype Corsiva" panose="03010101010201010101" pitchFamily="66" charset="0"/>
              </a:rPr>
              <a:t> </a:t>
            </a:r>
            <a:br>
              <a:rPr lang="ru-RU" sz="2200" dirty="0">
                <a:latin typeface="Monotype Corsiva" panose="03010101010201010101" pitchFamily="66" charset="0"/>
              </a:rPr>
            </a:br>
            <a:r>
              <a:rPr lang="ru-RU" sz="2200" dirty="0">
                <a:latin typeface="Monotype Corsiva" panose="03010101010201010101" pitchFamily="66" charset="0"/>
              </a:rPr>
              <a:t>Спасибо вам за ласку и заботу,</a:t>
            </a:r>
            <a:br>
              <a:rPr lang="ru-RU" sz="2200" dirty="0">
                <a:latin typeface="Monotype Corsiva" panose="03010101010201010101" pitchFamily="66" charset="0"/>
              </a:rPr>
            </a:br>
            <a:r>
              <a:rPr lang="ru-RU" sz="2200" dirty="0">
                <a:latin typeface="Monotype Corsiva" panose="03010101010201010101" pitchFamily="66" charset="0"/>
              </a:rPr>
              <a:t>За отношенье к детям как к родным.</a:t>
            </a:r>
            <a:br>
              <a:rPr lang="ru-RU" sz="2200" dirty="0">
                <a:latin typeface="Monotype Corsiva" panose="03010101010201010101" pitchFamily="66" charset="0"/>
              </a:rPr>
            </a:br>
            <a:r>
              <a:rPr lang="ru-RU" sz="2200" dirty="0">
                <a:latin typeface="Monotype Corsiva" panose="03010101010201010101" pitchFamily="66" charset="0"/>
              </a:rPr>
              <a:t>С Днем воспитателя поздравить и здоровья</a:t>
            </a:r>
            <a:br>
              <a:rPr lang="ru-RU" sz="2200" dirty="0">
                <a:latin typeface="Monotype Corsiva" panose="03010101010201010101" pitchFamily="66" charset="0"/>
              </a:rPr>
            </a:br>
            <a:r>
              <a:rPr lang="ru-RU" sz="2200" dirty="0">
                <a:latin typeface="Monotype Corsiva" panose="03010101010201010101" pitchFamily="66" charset="0"/>
              </a:rPr>
              <a:t>Мы вам сегодня пожелать хотим.</a:t>
            </a:r>
            <a:br>
              <a:rPr lang="ru-RU" sz="2200" dirty="0">
                <a:latin typeface="Monotype Corsiva" panose="03010101010201010101" pitchFamily="66" charset="0"/>
              </a:rPr>
            </a:br>
            <a:r>
              <a:rPr lang="ru-RU" sz="2200" dirty="0">
                <a:latin typeface="Monotype Corsiva" panose="03010101010201010101" pitchFamily="66" charset="0"/>
              </a:rPr>
              <a:t> </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187361"/>
            <a:ext cx="3024336"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427984" y="2924944"/>
            <a:ext cx="3962743" cy="3383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65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244" y="28988"/>
            <a:ext cx="9115756" cy="6829012"/>
          </a:xfrm>
        </p:spPr>
      </p:pic>
      <p:sp>
        <p:nvSpPr>
          <p:cNvPr id="2" name="Заголовок 1"/>
          <p:cNvSpPr>
            <a:spLocks noGrp="1"/>
          </p:cNvSpPr>
          <p:nvPr>
            <p:ph type="title"/>
          </p:nvPr>
        </p:nvSpPr>
        <p:spPr>
          <a:xfrm>
            <a:off x="457200" y="274638"/>
            <a:ext cx="3970784" cy="5746650"/>
          </a:xfrm>
        </p:spPr>
        <p:txBody>
          <a:bodyPr>
            <a:normAutofit fontScale="90000"/>
          </a:bodyPr>
          <a:lstStyle/>
          <a:p>
            <a:r>
              <a:rPr lang="ru-RU" sz="2400" dirty="0" smtClean="0">
                <a:latin typeface="Monotype Corsiva" panose="03010101010201010101" pitchFamily="66" charset="0"/>
              </a:rPr>
              <a:t/>
            </a:r>
            <a:br>
              <a:rPr lang="ru-RU" sz="2400" dirty="0" smtClean="0">
                <a:latin typeface="Monotype Corsiva" panose="03010101010201010101" pitchFamily="66" charset="0"/>
              </a:rPr>
            </a:br>
            <a:r>
              <a:rPr lang="ru-RU" sz="2400" dirty="0" smtClean="0">
                <a:solidFill>
                  <a:srgbClr val="C00000"/>
                </a:solidFill>
                <a:latin typeface="Monotype Corsiva" panose="03010101010201010101" pitchFamily="66" charset="0"/>
              </a:rPr>
              <a:t>Уважаемая Наталья Викторовна!</a:t>
            </a:r>
            <a:r>
              <a:rPr lang="ru-RU" sz="2400" dirty="0">
                <a:solidFill>
                  <a:srgbClr val="C00000"/>
                </a:solidFill>
                <a:latin typeface="Monotype Corsiva" panose="03010101010201010101" pitchFamily="66" charset="0"/>
              </a:rPr>
              <a:t/>
            </a:r>
            <a:br>
              <a:rPr lang="ru-RU" sz="2400" dirty="0">
                <a:solidFill>
                  <a:srgbClr val="C00000"/>
                </a:solidFill>
                <a:latin typeface="Monotype Corsiva" panose="03010101010201010101" pitchFamily="66" charset="0"/>
              </a:rPr>
            </a:br>
            <a:r>
              <a:rPr lang="ru-RU" sz="2400" dirty="0" smtClean="0">
                <a:latin typeface="Monotype Corsiva" panose="03010101010201010101" pitchFamily="66" charset="0"/>
              </a:rPr>
              <a:t>Талантом </a:t>
            </a:r>
            <a:r>
              <a:rPr lang="ru-RU" sz="2400" dirty="0">
                <a:latin typeface="Monotype Corsiva" panose="03010101010201010101" pitchFamily="66" charset="0"/>
              </a:rPr>
              <a:t>сильный</a:t>
            </a:r>
            <a:r>
              <a:rPr lang="ru-RU" sz="2400" dirty="0" smtClean="0">
                <a:latin typeface="Monotype Corsiva" panose="03010101010201010101" pitchFamily="66" charset="0"/>
              </a:rPr>
              <a:t>,</a:t>
            </a:r>
            <a:br>
              <a:rPr lang="ru-RU" sz="2400" dirty="0" smtClean="0">
                <a:latin typeface="Monotype Corsiva" panose="03010101010201010101" pitchFamily="66" charset="0"/>
              </a:rPr>
            </a:br>
            <a:r>
              <a:rPr lang="ru-RU" sz="2400" dirty="0" smtClean="0">
                <a:latin typeface="Monotype Corsiva" panose="03010101010201010101" pitchFamily="66" charset="0"/>
              </a:rPr>
              <a:t> </a:t>
            </a:r>
            <a:r>
              <a:rPr lang="ru-RU" sz="2400" dirty="0">
                <a:latin typeface="Monotype Corsiva" panose="03010101010201010101" pitchFamily="66" charset="0"/>
              </a:rPr>
              <a:t>сердцем щедр,</a:t>
            </a:r>
            <a:br>
              <a:rPr lang="ru-RU" sz="2400" dirty="0">
                <a:latin typeface="Monotype Corsiva" panose="03010101010201010101" pitchFamily="66" charset="0"/>
              </a:rPr>
            </a:br>
            <a:r>
              <a:rPr lang="ru-RU" sz="2400" dirty="0">
                <a:latin typeface="Monotype Corsiva" panose="03010101010201010101" pitchFamily="66" charset="0"/>
              </a:rPr>
              <a:t>Директор школы, вы для всех нас образец.</a:t>
            </a:r>
            <a:br>
              <a:rPr lang="ru-RU" sz="2400" dirty="0">
                <a:latin typeface="Monotype Corsiva" panose="03010101010201010101" pitchFamily="66" charset="0"/>
              </a:rPr>
            </a:br>
            <a:r>
              <a:rPr lang="ru-RU" sz="2400" dirty="0">
                <a:latin typeface="Monotype Corsiva" panose="03010101010201010101" pitchFamily="66" charset="0"/>
              </a:rPr>
              <a:t>Во всех вопросах, как знаток, силён,</a:t>
            </a:r>
            <a:br>
              <a:rPr lang="ru-RU" sz="2400" dirty="0">
                <a:latin typeface="Monotype Corsiva" panose="03010101010201010101" pitchFamily="66" charset="0"/>
              </a:rPr>
            </a:br>
            <a:r>
              <a:rPr lang="ru-RU" sz="2400" dirty="0">
                <a:latin typeface="Monotype Corsiva" panose="03010101010201010101" pitchFamily="66" charset="0"/>
              </a:rPr>
              <a:t>Вы справедливый, честный и умён.</a:t>
            </a:r>
            <a:br>
              <a:rPr lang="ru-RU" sz="2400" dirty="0">
                <a:latin typeface="Monotype Corsiva" panose="03010101010201010101" pitchFamily="66" charset="0"/>
              </a:rPr>
            </a:br>
            <a:r>
              <a:rPr lang="ru-RU" sz="2400" dirty="0">
                <a:latin typeface="Monotype Corsiva" panose="03010101010201010101" pitchFamily="66" charset="0"/>
              </a:rPr>
              <a:t>С Днём учителя разрешите Вас поздравить,</a:t>
            </a:r>
            <a:br>
              <a:rPr lang="ru-RU" sz="2400" dirty="0">
                <a:latin typeface="Monotype Corsiva" panose="03010101010201010101" pitchFamily="66" charset="0"/>
              </a:rPr>
            </a:br>
            <a:r>
              <a:rPr lang="ru-RU" sz="2400" dirty="0">
                <a:latin typeface="Monotype Corsiva" panose="03010101010201010101" pitchFamily="66" charset="0"/>
              </a:rPr>
              <a:t>Пожелать вам сил, терпенья и добра.</a:t>
            </a:r>
            <a:br>
              <a:rPr lang="ru-RU" sz="2400" dirty="0">
                <a:latin typeface="Monotype Corsiva" panose="03010101010201010101" pitchFamily="66" charset="0"/>
              </a:rPr>
            </a:br>
            <a:r>
              <a:rPr lang="ru-RU" sz="2400" dirty="0">
                <a:latin typeface="Monotype Corsiva" panose="03010101010201010101" pitchFamily="66" charset="0"/>
              </a:rPr>
              <a:t>Пусть благородными будут все ваши старанья,</a:t>
            </a:r>
            <a:br>
              <a:rPr lang="ru-RU" sz="2400" dirty="0">
                <a:latin typeface="Monotype Corsiva" panose="03010101010201010101" pitchFamily="66" charset="0"/>
              </a:rPr>
            </a:br>
            <a:r>
              <a:rPr lang="ru-RU" sz="2400" dirty="0">
                <a:latin typeface="Monotype Corsiva" panose="03010101010201010101" pitchFamily="66" charset="0"/>
              </a:rPr>
              <a:t>Радости, удачи Вам, семейного тепла. </a:t>
            </a:r>
            <a:r>
              <a:rPr lang="ru-RU" dirty="0"/>
              <a:t/>
            </a:r>
            <a:br>
              <a:rPr lang="ru-RU" dirty="0"/>
            </a:br>
            <a:endParaRPr lang="ru-RU"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260648"/>
            <a:ext cx="3088183" cy="4139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996952"/>
            <a:ext cx="3962400" cy="338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16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258300" cy="6858000"/>
          </a:xfrm>
        </p:spPr>
      </p:pic>
      <p:sp>
        <p:nvSpPr>
          <p:cNvPr id="2" name="Заголовок 1"/>
          <p:cNvSpPr>
            <a:spLocks noGrp="1"/>
          </p:cNvSpPr>
          <p:nvPr>
            <p:ph type="title"/>
          </p:nvPr>
        </p:nvSpPr>
        <p:spPr>
          <a:xfrm>
            <a:off x="457200" y="274638"/>
            <a:ext cx="4114800" cy="5746650"/>
          </a:xfrm>
        </p:spPr>
        <p:txBody>
          <a:bodyPr>
            <a:noAutofit/>
          </a:bodyPr>
          <a:lstStyle/>
          <a:p>
            <a:r>
              <a:rPr lang="ru-RU" sz="2200" dirty="0" smtClean="0">
                <a:latin typeface="Monotype Corsiva" panose="03010101010201010101" pitchFamily="66" charset="0"/>
              </a:rPr>
              <a:t/>
            </a:r>
            <a:br>
              <a:rPr lang="ru-RU" sz="2200" dirty="0" smtClean="0">
                <a:latin typeface="Monotype Corsiva" panose="03010101010201010101" pitchFamily="66" charset="0"/>
              </a:rPr>
            </a:br>
            <a:r>
              <a:rPr lang="ru-RU" sz="2200" dirty="0" smtClean="0">
                <a:solidFill>
                  <a:srgbClr val="C00000"/>
                </a:solidFill>
                <a:latin typeface="Monotype Corsiva" panose="03010101010201010101" pitchFamily="66" charset="0"/>
              </a:rPr>
              <a:t>Уважаемая Фарида Рашидовна!</a:t>
            </a:r>
            <a:r>
              <a:rPr lang="ru-RU" sz="2200" dirty="0">
                <a:solidFill>
                  <a:srgbClr val="C00000"/>
                </a:solidFill>
                <a:latin typeface="Monotype Corsiva" panose="03010101010201010101" pitchFamily="66" charset="0"/>
              </a:rPr>
              <a:t/>
            </a:r>
            <a:br>
              <a:rPr lang="ru-RU" sz="2200" dirty="0">
                <a:solidFill>
                  <a:srgbClr val="C00000"/>
                </a:solidFill>
                <a:latin typeface="Monotype Corsiva" panose="03010101010201010101" pitchFamily="66" charset="0"/>
              </a:rPr>
            </a:br>
            <a:r>
              <a:rPr lang="ru-RU" sz="2200" dirty="0" smtClean="0">
                <a:latin typeface="Monotype Corsiva" panose="03010101010201010101" pitchFamily="66" charset="0"/>
              </a:rPr>
              <a:t>Какое </a:t>
            </a:r>
            <a:r>
              <a:rPr lang="ru-RU" sz="2200" dirty="0">
                <a:latin typeface="Monotype Corsiva" panose="03010101010201010101" pitchFamily="66" charset="0"/>
              </a:rPr>
              <a:t>громкое, важное и нужное призванье,</a:t>
            </a:r>
            <a:br>
              <a:rPr lang="ru-RU" sz="2200" dirty="0">
                <a:latin typeface="Monotype Corsiva" panose="03010101010201010101" pitchFamily="66" charset="0"/>
              </a:rPr>
            </a:br>
            <a:r>
              <a:rPr lang="ru-RU" sz="2200" dirty="0">
                <a:latin typeface="Monotype Corsiva" panose="03010101010201010101" pitchFamily="66" charset="0"/>
              </a:rPr>
              <a:t>Давать детишкам всей страны образованье,</a:t>
            </a:r>
            <a:br>
              <a:rPr lang="ru-RU" sz="2200" dirty="0">
                <a:latin typeface="Monotype Corsiva" panose="03010101010201010101" pitchFamily="66" charset="0"/>
              </a:rPr>
            </a:br>
            <a:r>
              <a:rPr lang="ru-RU" sz="2200" dirty="0">
                <a:latin typeface="Monotype Corsiva" panose="03010101010201010101" pitchFamily="66" charset="0"/>
              </a:rPr>
              <a:t>Частицу души каждый день навсегда отдавать,</a:t>
            </a:r>
            <a:br>
              <a:rPr lang="ru-RU" sz="2200" dirty="0">
                <a:latin typeface="Monotype Corsiva" panose="03010101010201010101" pitchFamily="66" charset="0"/>
              </a:rPr>
            </a:br>
            <a:r>
              <a:rPr lang="ru-RU" sz="2200" dirty="0">
                <a:latin typeface="Monotype Corsiva" panose="03010101010201010101" pitchFamily="66" charset="0"/>
              </a:rPr>
              <a:t>Быть мудрым, добрым, все плохое смело забывать</a:t>
            </a:r>
            <a:r>
              <a:rPr lang="ru-RU" sz="2200" dirty="0" smtClean="0">
                <a:latin typeface="Monotype Corsiva" panose="03010101010201010101" pitchFamily="66" charset="0"/>
              </a:rPr>
              <a:t>.</a:t>
            </a:r>
            <a:r>
              <a:rPr lang="ru-RU" sz="2200" dirty="0">
                <a:latin typeface="Monotype Corsiva" panose="03010101010201010101" pitchFamily="66" charset="0"/>
              </a:rPr>
              <a:t/>
            </a:r>
            <a:br>
              <a:rPr lang="ru-RU" sz="2200" dirty="0">
                <a:latin typeface="Monotype Corsiva" panose="03010101010201010101" pitchFamily="66" charset="0"/>
              </a:rPr>
            </a:br>
            <a:r>
              <a:rPr lang="ru-RU" sz="2200" dirty="0">
                <a:latin typeface="Monotype Corsiva" panose="03010101010201010101" pitchFamily="66" charset="0"/>
              </a:rPr>
              <a:t>Мы все в завуча заботливых и крепких руках,</a:t>
            </a:r>
            <a:br>
              <a:rPr lang="ru-RU" sz="2200" dirty="0">
                <a:latin typeface="Monotype Corsiva" panose="03010101010201010101" pitchFamily="66" charset="0"/>
              </a:rPr>
            </a:br>
            <a:r>
              <a:rPr lang="ru-RU" sz="2200" dirty="0">
                <a:latin typeface="Monotype Corsiva" panose="03010101010201010101" pitchFamily="66" charset="0"/>
              </a:rPr>
              <a:t>Мы позабыли наши проблемы все напрочь,</a:t>
            </a:r>
            <a:br>
              <a:rPr lang="ru-RU" sz="2200" dirty="0">
                <a:latin typeface="Monotype Corsiva" panose="03010101010201010101" pitchFamily="66" charset="0"/>
              </a:rPr>
            </a:br>
            <a:r>
              <a:rPr lang="ru-RU" sz="2200" dirty="0">
                <a:latin typeface="Monotype Corsiva" panose="03010101010201010101" pitchFamily="66" charset="0"/>
              </a:rPr>
              <a:t>За то, что вы живете школой и в своих учениках,</a:t>
            </a:r>
            <a:br>
              <a:rPr lang="ru-RU" sz="2200" dirty="0">
                <a:latin typeface="Monotype Corsiva" panose="03010101010201010101" pitchFamily="66" charset="0"/>
              </a:rPr>
            </a:br>
            <a:r>
              <a:rPr lang="ru-RU" sz="2200" dirty="0">
                <a:latin typeface="Monotype Corsiva" panose="03010101010201010101" pitchFamily="66" charset="0"/>
              </a:rPr>
              <a:t>Хотим сказать вам громкое: «Спасибо Завуч»!</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361821"/>
            <a:ext cx="3312368" cy="3993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2996952"/>
            <a:ext cx="3962400" cy="338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665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2" name="Заголовок 1"/>
          <p:cNvSpPr>
            <a:spLocks noGrp="1"/>
          </p:cNvSpPr>
          <p:nvPr>
            <p:ph type="title"/>
          </p:nvPr>
        </p:nvSpPr>
        <p:spPr>
          <a:xfrm>
            <a:off x="457200" y="274638"/>
            <a:ext cx="3975364" cy="5746650"/>
          </a:xfrm>
        </p:spPr>
        <p:txBody>
          <a:bodyPr>
            <a:normAutofit/>
          </a:bodyPr>
          <a:lstStyle/>
          <a:p>
            <a:r>
              <a:rPr lang="ru-RU" sz="2200" dirty="0" smtClean="0">
                <a:solidFill>
                  <a:srgbClr val="C00000"/>
                </a:solidFill>
                <a:latin typeface="Monotype Corsiva" panose="03010101010201010101" pitchFamily="66" charset="0"/>
              </a:rPr>
              <a:t>Уважаемая </a:t>
            </a:r>
            <a:r>
              <a:rPr lang="ru-RU" sz="2200" dirty="0" err="1" smtClean="0">
                <a:solidFill>
                  <a:srgbClr val="C00000"/>
                </a:solidFill>
                <a:latin typeface="Monotype Corsiva" panose="03010101010201010101" pitchFamily="66" charset="0"/>
              </a:rPr>
              <a:t>Сания</a:t>
            </a:r>
            <a:r>
              <a:rPr lang="ru-RU" sz="2200" dirty="0" smtClean="0">
                <a:solidFill>
                  <a:srgbClr val="C00000"/>
                </a:solidFill>
                <a:latin typeface="Monotype Corsiva" panose="03010101010201010101" pitchFamily="66" charset="0"/>
              </a:rPr>
              <a:t> </a:t>
            </a:r>
            <a:r>
              <a:rPr lang="ru-RU" sz="2200" dirty="0" err="1" smtClean="0">
                <a:solidFill>
                  <a:srgbClr val="C00000"/>
                </a:solidFill>
                <a:latin typeface="Monotype Corsiva" panose="03010101010201010101" pitchFamily="66" charset="0"/>
              </a:rPr>
              <a:t>Наримановна</a:t>
            </a:r>
            <a:r>
              <a:rPr lang="ru-RU" sz="2200" dirty="0" smtClean="0">
                <a:solidFill>
                  <a:srgbClr val="C00000"/>
                </a:solidFill>
                <a:latin typeface="Monotype Corsiva" panose="03010101010201010101" pitchFamily="66" charset="0"/>
              </a:rPr>
              <a:t>!</a:t>
            </a:r>
            <a:r>
              <a:rPr lang="ru-RU" sz="2200" dirty="0" smtClean="0">
                <a:latin typeface="Monotype Corsiva" panose="03010101010201010101" pitchFamily="66" charset="0"/>
              </a:rPr>
              <a:t/>
            </a:r>
            <a:br>
              <a:rPr lang="ru-RU" sz="2200" dirty="0" smtClean="0">
                <a:latin typeface="Monotype Corsiva" panose="03010101010201010101" pitchFamily="66" charset="0"/>
              </a:rPr>
            </a:br>
            <a:r>
              <a:rPr lang="ru-RU" sz="2200" dirty="0" smtClean="0">
                <a:latin typeface="Monotype Corsiva" panose="03010101010201010101" pitchFamily="66" charset="0"/>
              </a:rPr>
              <a:t>Сколько </a:t>
            </a:r>
            <a:r>
              <a:rPr lang="ru-RU" sz="2200" dirty="0">
                <a:latin typeface="Monotype Corsiva" panose="03010101010201010101" pitchFamily="66" charset="0"/>
              </a:rPr>
              <a:t>много в этом мире дальних стран.</a:t>
            </a:r>
            <a:br>
              <a:rPr lang="ru-RU" sz="2200" dirty="0">
                <a:latin typeface="Monotype Corsiva" panose="03010101010201010101" pitchFamily="66" charset="0"/>
              </a:rPr>
            </a:br>
            <a:r>
              <a:rPr lang="ru-RU" sz="2200" dirty="0" smtClean="0">
                <a:latin typeface="Monotype Corsiva" panose="03010101010201010101" pitchFamily="66" charset="0"/>
              </a:rPr>
              <a:t>Сколько </a:t>
            </a:r>
            <a:r>
              <a:rPr lang="ru-RU" sz="2200" dirty="0">
                <a:latin typeface="Monotype Corsiva" panose="03010101010201010101" pitchFamily="66" charset="0"/>
              </a:rPr>
              <a:t>необъятны небесные просторы.</a:t>
            </a:r>
            <a:br>
              <a:rPr lang="ru-RU" sz="2200" dirty="0">
                <a:latin typeface="Monotype Corsiva" panose="03010101010201010101" pitchFamily="66" charset="0"/>
              </a:rPr>
            </a:br>
            <a:r>
              <a:rPr lang="ru-RU" sz="2200" dirty="0">
                <a:latin typeface="Monotype Corsiva" panose="03010101010201010101" pitchFamily="66" charset="0"/>
              </a:rPr>
              <a:t>Теперь мы знаем все благодаря Вам.</a:t>
            </a:r>
            <a:br>
              <a:rPr lang="ru-RU" sz="2200" dirty="0">
                <a:latin typeface="Monotype Corsiva" panose="03010101010201010101" pitchFamily="66" charset="0"/>
              </a:rPr>
            </a:br>
            <a:r>
              <a:rPr lang="ru-RU" sz="2200" dirty="0">
                <a:latin typeface="Monotype Corsiva" panose="03010101010201010101" pitchFamily="66" charset="0"/>
              </a:rPr>
              <a:t>Ведь Вы учили нас все эти годы.</a:t>
            </a:r>
            <a:br>
              <a:rPr lang="ru-RU" sz="2200" dirty="0">
                <a:latin typeface="Monotype Corsiva" panose="03010101010201010101" pitchFamily="66" charset="0"/>
              </a:rPr>
            </a:br>
            <a:r>
              <a:rPr lang="ru-RU" sz="2200" dirty="0">
                <a:latin typeface="Monotype Corsiva" panose="03010101010201010101" pitchFamily="66" charset="0"/>
              </a:rPr>
              <a:t/>
            </a:r>
            <a:br>
              <a:rPr lang="ru-RU" sz="2200" dirty="0">
                <a:latin typeface="Monotype Corsiva" panose="03010101010201010101" pitchFamily="66" charset="0"/>
              </a:rPr>
            </a:br>
            <a:r>
              <a:rPr lang="ru-RU" sz="2200" dirty="0">
                <a:latin typeface="Monotype Corsiva" panose="03010101010201010101" pitchFamily="66" charset="0"/>
              </a:rPr>
              <a:t>Спасибо Вам за вашу доброту.</a:t>
            </a:r>
            <a:br>
              <a:rPr lang="ru-RU" sz="2200" dirty="0">
                <a:latin typeface="Monotype Corsiva" panose="03010101010201010101" pitchFamily="66" charset="0"/>
              </a:rPr>
            </a:br>
            <a:r>
              <a:rPr lang="ru-RU" sz="2200" dirty="0">
                <a:latin typeface="Monotype Corsiva" panose="03010101010201010101" pitchFamily="66" charset="0"/>
              </a:rPr>
              <a:t>Спасибо также за старанье, дорогой учитель!</a:t>
            </a:r>
            <a:br>
              <a:rPr lang="ru-RU" sz="2200" dirty="0">
                <a:latin typeface="Monotype Corsiva" panose="03010101010201010101" pitchFamily="66" charset="0"/>
              </a:rPr>
            </a:br>
            <a:r>
              <a:rPr lang="ru-RU" sz="2200" dirty="0">
                <a:latin typeface="Monotype Corsiva" panose="03010101010201010101" pitchFamily="66" charset="0"/>
              </a:rPr>
              <a:t>Примите поздравления от нас.</a:t>
            </a:r>
            <a:br>
              <a:rPr lang="ru-RU" sz="2200" dirty="0">
                <a:latin typeface="Monotype Corsiva" panose="03010101010201010101" pitchFamily="66" charset="0"/>
              </a:rPr>
            </a:br>
            <a:r>
              <a:rPr lang="ru-RU" sz="2200" dirty="0">
                <a:latin typeface="Monotype Corsiva" panose="03010101010201010101" pitchFamily="66" charset="0"/>
              </a:rPr>
              <a:t>Вы их однозначно заслужили</a:t>
            </a:r>
            <a:r>
              <a:rPr lang="ru-RU" sz="2200" dirty="0"/>
              <a:t>!</a:t>
            </a:r>
          </a:p>
        </p:txBody>
      </p:sp>
      <p:pic>
        <p:nvPicPr>
          <p:cNvPr id="4098" name="Picture 2" descr="https://pp.vk.me/c10723/u44909536/119153498/y_11b27ed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260648"/>
            <a:ext cx="2880320" cy="426204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2564" y="3140968"/>
            <a:ext cx="3962400" cy="338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669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2" name="Заголовок 1"/>
          <p:cNvSpPr>
            <a:spLocks noGrp="1"/>
          </p:cNvSpPr>
          <p:nvPr>
            <p:ph type="title"/>
          </p:nvPr>
        </p:nvSpPr>
        <p:spPr>
          <a:xfrm>
            <a:off x="457200" y="274638"/>
            <a:ext cx="4013836" cy="5746650"/>
          </a:xfrm>
        </p:spPr>
        <p:txBody>
          <a:bodyPr>
            <a:normAutofit fontScale="90000"/>
          </a:bodyPr>
          <a:lstStyle/>
          <a:p>
            <a:r>
              <a:rPr lang="ru-RU" sz="2400" dirty="0" smtClean="0">
                <a:solidFill>
                  <a:srgbClr val="C00000"/>
                </a:solidFill>
                <a:latin typeface="Monotype Corsiva" panose="03010101010201010101" pitchFamily="66" charset="0"/>
              </a:rPr>
              <a:t>Уважаемая Людмила Вениаминовна!</a:t>
            </a:r>
            <a:br>
              <a:rPr lang="ru-RU" sz="2400" dirty="0" smtClean="0">
                <a:solidFill>
                  <a:srgbClr val="C00000"/>
                </a:solidFill>
                <a:latin typeface="Monotype Corsiva" panose="03010101010201010101" pitchFamily="66" charset="0"/>
              </a:rPr>
            </a:br>
            <a:r>
              <a:rPr lang="ru-RU" sz="2400" dirty="0" smtClean="0">
                <a:latin typeface="Monotype Corsiva" panose="03010101010201010101" pitchFamily="66" charset="0"/>
              </a:rPr>
              <a:t>О </a:t>
            </a:r>
            <a:r>
              <a:rPr lang="ru-RU" sz="2400" dirty="0">
                <a:latin typeface="Monotype Corsiva" panose="03010101010201010101" pitchFamily="66" charset="0"/>
              </a:rPr>
              <a:t>каждом действии сумеет рассказать,</a:t>
            </a:r>
            <a:br>
              <a:rPr lang="ru-RU" sz="2400" dirty="0">
                <a:latin typeface="Monotype Corsiva" panose="03010101010201010101" pitchFamily="66" charset="0"/>
              </a:rPr>
            </a:br>
            <a:r>
              <a:rPr lang="ru-RU" sz="2400" dirty="0">
                <a:latin typeface="Monotype Corsiva" panose="03010101010201010101" pitchFamily="66" charset="0"/>
              </a:rPr>
              <a:t>Любой урок для интеллекта пища,</a:t>
            </a:r>
            <a:br>
              <a:rPr lang="ru-RU" sz="2400" dirty="0">
                <a:latin typeface="Monotype Corsiva" panose="03010101010201010101" pitchFamily="66" charset="0"/>
              </a:rPr>
            </a:br>
            <a:r>
              <a:rPr lang="ru-RU" sz="2400" dirty="0">
                <a:latin typeface="Monotype Corsiva" panose="03010101010201010101" pitchFamily="66" charset="0"/>
              </a:rPr>
              <a:t>С таким учителем нам физика, как мать</a:t>
            </a:r>
            <a:br>
              <a:rPr lang="ru-RU" sz="2400" dirty="0">
                <a:latin typeface="Monotype Corsiva" panose="03010101010201010101" pitchFamily="66" charset="0"/>
              </a:rPr>
            </a:br>
            <a:r>
              <a:rPr lang="ru-RU" sz="2400" dirty="0">
                <a:latin typeface="Monotype Corsiva" panose="03010101010201010101" pitchFamily="66" charset="0"/>
              </a:rPr>
              <a:t>И опыт никогда не будет лишним.</a:t>
            </a:r>
            <a:br>
              <a:rPr lang="ru-RU" sz="2400" dirty="0">
                <a:latin typeface="Monotype Corsiva" panose="03010101010201010101" pitchFamily="66" charset="0"/>
              </a:rPr>
            </a:br>
            <a:r>
              <a:rPr lang="ru-RU" sz="2400" dirty="0">
                <a:latin typeface="Monotype Corsiva" panose="03010101010201010101" pitchFamily="66" charset="0"/>
              </a:rPr>
              <a:t>Мы Вам желаем бодрости и сил,</a:t>
            </a:r>
            <a:br>
              <a:rPr lang="ru-RU" sz="2400" dirty="0">
                <a:latin typeface="Monotype Corsiva" panose="03010101010201010101" pitchFamily="66" charset="0"/>
              </a:rPr>
            </a:br>
            <a:r>
              <a:rPr lang="ru-RU" sz="2400" dirty="0">
                <a:latin typeface="Monotype Corsiva" panose="03010101010201010101" pitchFamily="66" charset="0"/>
              </a:rPr>
              <a:t>Терпения, подчас и снисхожденья,</a:t>
            </a:r>
            <a:br>
              <a:rPr lang="ru-RU" sz="2400" dirty="0">
                <a:latin typeface="Monotype Corsiva" panose="03010101010201010101" pitchFamily="66" charset="0"/>
              </a:rPr>
            </a:br>
            <a:r>
              <a:rPr lang="ru-RU" sz="2400" dirty="0">
                <a:latin typeface="Monotype Corsiva" panose="03010101010201010101" pitchFamily="66" charset="0"/>
              </a:rPr>
              <a:t>Чтоб каждый день охапку приносил</a:t>
            </a:r>
            <a:br>
              <a:rPr lang="ru-RU" sz="2400" dirty="0">
                <a:latin typeface="Monotype Corsiva" panose="03010101010201010101" pitchFamily="66" charset="0"/>
              </a:rPr>
            </a:br>
            <a:r>
              <a:rPr lang="ru-RU" sz="2400" dirty="0">
                <a:latin typeface="Monotype Corsiva" panose="03010101010201010101" pitchFamily="66" charset="0"/>
              </a:rPr>
              <a:t>Здоровья, счастья и благополучия.</a:t>
            </a:r>
            <a:r>
              <a:rPr lang="ru-RU" dirty="0">
                <a:latin typeface="Monotype Corsiva" panose="03010101010201010101" pitchFamily="66" charset="0"/>
              </a:rPr>
              <a:t/>
            </a:r>
            <a:br>
              <a:rPr lang="ru-RU" dirty="0">
                <a:latin typeface="Monotype Corsiva" panose="03010101010201010101" pitchFamily="66" charset="0"/>
              </a:rPr>
            </a:br>
            <a:endParaRPr lang="ru-RU" dirty="0">
              <a:latin typeface="Monotype Corsiva" panose="03010101010201010101" pitchFamily="66"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260648"/>
            <a:ext cx="2952328"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1036" y="3212976"/>
            <a:ext cx="3960440" cy="3167502"/>
          </a:xfrm>
          <a:prstGeom prst="rect">
            <a:avLst/>
          </a:prstGeom>
        </p:spPr>
      </p:pic>
    </p:spTree>
    <p:extLst>
      <p:ext uri="{BB962C8B-B14F-4D97-AF65-F5344CB8AC3E}">
        <p14:creationId xmlns:p14="http://schemas.microsoft.com/office/powerpoint/2010/main" val="197019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4458"/>
            <a:ext cx="9144000" cy="6823542"/>
          </a:xfrm>
        </p:spPr>
      </p:pic>
      <p:sp>
        <p:nvSpPr>
          <p:cNvPr id="2" name="Заголовок 1"/>
          <p:cNvSpPr>
            <a:spLocks noGrp="1"/>
          </p:cNvSpPr>
          <p:nvPr>
            <p:ph type="title"/>
          </p:nvPr>
        </p:nvSpPr>
        <p:spPr>
          <a:xfrm>
            <a:off x="457200" y="274638"/>
            <a:ext cx="3898776" cy="5818658"/>
          </a:xfrm>
        </p:spPr>
        <p:txBody>
          <a:bodyPr>
            <a:noAutofit/>
          </a:bodyPr>
          <a:lstStyle/>
          <a:p>
            <a:r>
              <a:rPr lang="ru-RU" sz="2200" dirty="0" smtClean="0">
                <a:solidFill>
                  <a:srgbClr val="C00000"/>
                </a:solidFill>
                <a:latin typeface="Monotype Corsiva" panose="03010101010201010101" pitchFamily="66" charset="0"/>
              </a:rPr>
              <a:t>Уважаемый Анатолий </a:t>
            </a:r>
            <a:r>
              <a:rPr lang="ru-RU" sz="2200" dirty="0" err="1" smtClean="0">
                <a:solidFill>
                  <a:srgbClr val="C00000"/>
                </a:solidFill>
                <a:latin typeface="Monotype Corsiva" panose="03010101010201010101" pitchFamily="66" charset="0"/>
              </a:rPr>
              <a:t>Фридрихович</a:t>
            </a:r>
            <a:r>
              <a:rPr lang="ru-RU" sz="2200" dirty="0" smtClean="0">
                <a:solidFill>
                  <a:srgbClr val="C00000"/>
                </a:solidFill>
                <a:latin typeface="Monotype Corsiva" panose="03010101010201010101" pitchFamily="66" charset="0"/>
              </a:rPr>
              <a:t>!</a:t>
            </a:r>
            <a:br>
              <a:rPr lang="ru-RU" sz="2200" dirty="0" smtClean="0">
                <a:solidFill>
                  <a:srgbClr val="C00000"/>
                </a:solidFill>
                <a:latin typeface="Monotype Corsiva" panose="03010101010201010101" pitchFamily="66" charset="0"/>
              </a:rPr>
            </a:br>
            <a:r>
              <a:rPr lang="ru-RU" sz="2200" dirty="0" smtClean="0">
                <a:latin typeface="Monotype Corsiva" panose="03010101010201010101" pitchFamily="66" charset="0"/>
              </a:rPr>
              <a:t>Вы </a:t>
            </a:r>
            <a:r>
              <a:rPr lang="ru-RU" sz="2200" dirty="0">
                <a:latin typeface="Monotype Corsiva" panose="03010101010201010101" pitchFamily="66" charset="0"/>
              </a:rPr>
              <a:t>сделали нас крепче, здоровее.</a:t>
            </a:r>
            <a:br>
              <a:rPr lang="ru-RU" sz="2200" dirty="0">
                <a:latin typeface="Monotype Corsiva" panose="03010101010201010101" pitchFamily="66" charset="0"/>
              </a:rPr>
            </a:br>
            <a:r>
              <a:rPr lang="ru-RU" sz="2200" dirty="0">
                <a:latin typeface="Monotype Corsiva" panose="03010101010201010101" pitchFamily="66" charset="0"/>
              </a:rPr>
              <a:t>Вы воспитали в нас здоровый дух.</a:t>
            </a:r>
            <a:br>
              <a:rPr lang="ru-RU" sz="2200" dirty="0">
                <a:latin typeface="Monotype Corsiva" panose="03010101010201010101" pitchFamily="66" charset="0"/>
              </a:rPr>
            </a:br>
            <a:r>
              <a:rPr lang="ru-RU" sz="2200" dirty="0">
                <a:latin typeface="Monotype Corsiva" panose="03010101010201010101" pitchFamily="66" charset="0"/>
              </a:rPr>
              <a:t>Теперь мы знаем, как полезна физкультура.</a:t>
            </a:r>
            <a:br>
              <a:rPr lang="ru-RU" sz="2200" dirty="0">
                <a:latin typeface="Monotype Corsiva" panose="03010101010201010101" pitchFamily="66" charset="0"/>
              </a:rPr>
            </a:br>
            <a:r>
              <a:rPr lang="ru-RU" sz="2200" dirty="0">
                <a:latin typeface="Monotype Corsiva" panose="03010101010201010101" pitchFamily="66" charset="0"/>
              </a:rPr>
              <a:t>Мы знаем, как важен в этом мире спорт</a:t>
            </a:r>
            <a:r>
              <a:rPr lang="ru-RU" sz="2200" dirty="0" smtClean="0">
                <a:latin typeface="Monotype Corsiva" panose="03010101010201010101" pitchFamily="66" charset="0"/>
              </a:rPr>
              <a:t>.</a:t>
            </a:r>
            <a:r>
              <a:rPr lang="ru-RU" sz="2200" dirty="0">
                <a:latin typeface="Monotype Corsiva" panose="03010101010201010101" pitchFamily="66" charset="0"/>
              </a:rPr>
              <a:t/>
            </a:r>
            <a:br>
              <a:rPr lang="ru-RU" sz="2200" dirty="0">
                <a:latin typeface="Monotype Corsiva" panose="03010101010201010101" pitchFamily="66" charset="0"/>
              </a:rPr>
            </a:br>
            <a:r>
              <a:rPr lang="ru-RU" sz="2200" dirty="0">
                <a:latin typeface="Monotype Corsiva" panose="03010101010201010101" pitchFamily="66" charset="0"/>
              </a:rPr>
              <a:t>Сказать «спасибо» - будет очень мало.</a:t>
            </a:r>
            <a:br>
              <a:rPr lang="ru-RU" sz="2200" dirty="0">
                <a:latin typeface="Monotype Corsiva" panose="03010101010201010101" pitchFamily="66" charset="0"/>
              </a:rPr>
            </a:br>
            <a:r>
              <a:rPr lang="ru-RU" sz="2200" dirty="0">
                <a:latin typeface="Monotype Corsiva" panose="03010101010201010101" pitchFamily="66" charset="0"/>
              </a:rPr>
              <a:t>Мы искренне Вас </a:t>
            </a:r>
            <a:r>
              <a:rPr lang="ru-RU" sz="2200" dirty="0" smtClean="0">
                <a:latin typeface="Monotype Corsiva" panose="03010101010201010101" pitchFamily="66" charset="0"/>
              </a:rPr>
              <a:t>школой всей благодарим</a:t>
            </a:r>
            <a:r>
              <a:rPr lang="ru-RU" sz="2200" dirty="0">
                <a:latin typeface="Monotype Corsiva" panose="03010101010201010101" pitchFamily="66" charset="0"/>
              </a:rPr>
              <a:t>.</a:t>
            </a:r>
            <a:br>
              <a:rPr lang="ru-RU" sz="2200" dirty="0">
                <a:latin typeface="Monotype Corsiva" panose="03010101010201010101" pitchFamily="66" charset="0"/>
              </a:rPr>
            </a:br>
            <a:r>
              <a:rPr lang="ru-RU" sz="2200" dirty="0">
                <a:latin typeface="Monotype Corsiva" panose="03010101010201010101" pitchFamily="66" charset="0"/>
              </a:rPr>
              <a:t>И в этот день мы поздравляем Вас, учитель.</a:t>
            </a:r>
            <a:br>
              <a:rPr lang="ru-RU" sz="2200" dirty="0">
                <a:latin typeface="Monotype Corsiva" panose="03010101010201010101" pitchFamily="66" charset="0"/>
              </a:rPr>
            </a:br>
            <a:r>
              <a:rPr lang="ru-RU" sz="2200" dirty="0">
                <a:latin typeface="Monotype Corsiva" panose="03010101010201010101" pitchFamily="66" charset="0"/>
              </a:rPr>
              <a:t>И мы желаем Вам лишь набираться из года в год все больше сил.</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260648"/>
            <a:ext cx="3281114"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0132" y="2996952"/>
            <a:ext cx="3962400" cy="338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851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8047"/>
            <a:ext cx="9282663" cy="6876047"/>
          </a:xfrm>
        </p:spPr>
      </p:pic>
      <p:sp>
        <p:nvSpPr>
          <p:cNvPr id="2" name="Заголовок 1"/>
          <p:cNvSpPr>
            <a:spLocks noGrp="1"/>
          </p:cNvSpPr>
          <p:nvPr>
            <p:ph type="title"/>
          </p:nvPr>
        </p:nvSpPr>
        <p:spPr>
          <a:xfrm>
            <a:off x="457200" y="274637"/>
            <a:ext cx="4042792" cy="5817245"/>
          </a:xfrm>
        </p:spPr>
        <p:txBody>
          <a:bodyPr>
            <a:normAutofit/>
          </a:bodyPr>
          <a:lstStyle/>
          <a:p>
            <a:r>
              <a:rPr lang="ru-RU" sz="2200" dirty="0" smtClean="0">
                <a:solidFill>
                  <a:srgbClr val="C00000"/>
                </a:solidFill>
                <a:latin typeface="Monotype Corsiva" panose="03010101010201010101" pitchFamily="66" charset="0"/>
              </a:rPr>
              <a:t>Уважаемая Нина Александровна!</a:t>
            </a:r>
            <a:r>
              <a:rPr lang="ru-RU" sz="2200" dirty="0">
                <a:solidFill>
                  <a:srgbClr val="C00000"/>
                </a:solidFill>
                <a:latin typeface="Monotype Corsiva" panose="03010101010201010101" pitchFamily="66" charset="0"/>
              </a:rPr>
              <a:t/>
            </a:r>
            <a:br>
              <a:rPr lang="ru-RU" sz="2200" dirty="0">
                <a:solidFill>
                  <a:srgbClr val="C00000"/>
                </a:solidFill>
                <a:latin typeface="Monotype Corsiva" panose="03010101010201010101" pitchFamily="66" charset="0"/>
              </a:rPr>
            </a:br>
            <a:r>
              <a:rPr lang="ru-RU" sz="2200" dirty="0">
                <a:latin typeface="Monotype Corsiva" panose="03010101010201010101" pitchFamily="66" charset="0"/>
              </a:rPr>
              <a:t>Самые первые в жизни уроки</a:t>
            </a:r>
            <a:br>
              <a:rPr lang="ru-RU" sz="2200" dirty="0">
                <a:latin typeface="Monotype Corsiva" panose="03010101010201010101" pitchFamily="66" charset="0"/>
              </a:rPr>
            </a:br>
            <a:r>
              <a:rPr lang="ru-RU" sz="2200" dirty="0">
                <a:latin typeface="Monotype Corsiva" panose="03010101010201010101" pitchFamily="66" charset="0"/>
              </a:rPr>
              <a:t>Ими даны любому из нас.</a:t>
            </a:r>
            <a:br>
              <a:rPr lang="ru-RU" sz="2200" dirty="0">
                <a:latin typeface="Monotype Corsiva" panose="03010101010201010101" pitchFamily="66" charset="0"/>
              </a:rPr>
            </a:br>
            <a:r>
              <a:rPr lang="ru-RU" sz="2200" dirty="0">
                <a:latin typeface="Monotype Corsiva" panose="03010101010201010101" pitchFamily="66" charset="0"/>
              </a:rPr>
              <a:t>Каждый ведь именно к ним и приходит</a:t>
            </a:r>
            <a:br>
              <a:rPr lang="ru-RU" sz="2200" dirty="0">
                <a:latin typeface="Monotype Corsiva" panose="03010101010201010101" pitchFamily="66" charset="0"/>
              </a:rPr>
            </a:br>
            <a:r>
              <a:rPr lang="ru-RU" sz="2200" dirty="0">
                <a:latin typeface="Monotype Corsiva" panose="03010101010201010101" pitchFamily="66" charset="0"/>
              </a:rPr>
              <a:t>В первый свой раз в первый свой класс.</a:t>
            </a:r>
            <a:br>
              <a:rPr lang="ru-RU" sz="2200" dirty="0">
                <a:latin typeface="Monotype Corsiva" panose="03010101010201010101" pitchFamily="66" charset="0"/>
              </a:rPr>
            </a:br>
            <a:r>
              <a:rPr lang="ru-RU" sz="2200" dirty="0">
                <a:latin typeface="Monotype Corsiva" panose="03010101010201010101" pitchFamily="66" charset="0"/>
              </a:rPr>
              <a:t/>
            </a:r>
            <a:br>
              <a:rPr lang="ru-RU" sz="2200" dirty="0">
                <a:latin typeface="Monotype Corsiva" panose="03010101010201010101" pitchFamily="66" charset="0"/>
              </a:rPr>
            </a:br>
            <a:r>
              <a:rPr lang="ru-RU" sz="2200" dirty="0">
                <a:latin typeface="Monotype Corsiva" panose="03010101010201010101" pitchFamily="66" charset="0"/>
              </a:rPr>
              <a:t>Миссию важную вы выполняете,</a:t>
            </a:r>
            <a:br>
              <a:rPr lang="ru-RU" sz="2200" dirty="0">
                <a:latin typeface="Monotype Corsiva" panose="03010101010201010101" pitchFamily="66" charset="0"/>
              </a:rPr>
            </a:br>
            <a:r>
              <a:rPr lang="ru-RU" sz="2200" dirty="0">
                <a:latin typeface="Monotype Corsiva" panose="03010101010201010101" pitchFamily="66" charset="0"/>
              </a:rPr>
              <a:t>Школьников делая из дошколят,</a:t>
            </a:r>
            <a:br>
              <a:rPr lang="ru-RU" sz="2200" dirty="0">
                <a:latin typeface="Monotype Corsiva" panose="03010101010201010101" pitchFamily="66" charset="0"/>
              </a:rPr>
            </a:br>
            <a:r>
              <a:rPr lang="ru-RU" sz="2200" dirty="0">
                <a:latin typeface="Monotype Corsiva" panose="03010101010201010101" pitchFamily="66" charset="0"/>
              </a:rPr>
              <a:t>Пусть же сегодня, в день светлого праздника,</a:t>
            </a:r>
            <a:br>
              <a:rPr lang="ru-RU" sz="2200" dirty="0">
                <a:latin typeface="Monotype Corsiva" panose="03010101010201010101" pitchFamily="66" charset="0"/>
              </a:rPr>
            </a:br>
            <a:r>
              <a:rPr lang="ru-RU" sz="2200" dirty="0">
                <a:latin typeface="Monotype Corsiva" panose="03010101010201010101" pitchFamily="66" charset="0"/>
              </a:rPr>
              <a:t>Вам благодарности в адрес летят.</a:t>
            </a: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260648"/>
            <a:ext cx="4160029" cy="3790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2996952"/>
            <a:ext cx="3962400" cy="338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620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272" y="14420"/>
            <a:ext cx="9258300" cy="6858000"/>
          </a:xfrm>
        </p:spPr>
      </p:pic>
      <p:sp>
        <p:nvSpPr>
          <p:cNvPr id="2" name="Заголовок 1"/>
          <p:cNvSpPr>
            <a:spLocks noGrp="1"/>
          </p:cNvSpPr>
          <p:nvPr>
            <p:ph type="title"/>
          </p:nvPr>
        </p:nvSpPr>
        <p:spPr>
          <a:xfrm>
            <a:off x="447328" y="287309"/>
            <a:ext cx="3898776" cy="5818658"/>
          </a:xfrm>
        </p:spPr>
        <p:txBody>
          <a:bodyPr>
            <a:normAutofit/>
          </a:bodyPr>
          <a:lstStyle/>
          <a:p>
            <a:r>
              <a:rPr lang="ru-RU" sz="2200" dirty="0" smtClean="0">
                <a:solidFill>
                  <a:srgbClr val="C00000"/>
                </a:solidFill>
                <a:latin typeface="Monotype Corsiva" panose="03010101010201010101" pitchFamily="66" charset="0"/>
              </a:rPr>
              <a:t>Уважаемая Татьяна Валерьевна!</a:t>
            </a:r>
            <a:br>
              <a:rPr lang="ru-RU" sz="2200" dirty="0" smtClean="0">
                <a:solidFill>
                  <a:srgbClr val="C00000"/>
                </a:solidFill>
                <a:latin typeface="Monotype Corsiva" panose="03010101010201010101" pitchFamily="66" charset="0"/>
              </a:rPr>
            </a:br>
            <a:r>
              <a:rPr lang="ru-RU" sz="2200" dirty="0" smtClean="0">
                <a:latin typeface="Monotype Corsiva" panose="03010101010201010101" pitchFamily="66" charset="0"/>
              </a:rPr>
              <a:t>Спасибо </a:t>
            </a:r>
            <a:r>
              <a:rPr lang="ru-RU" sz="2200" dirty="0">
                <a:latin typeface="Monotype Corsiva" panose="03010101010201010101" pitchFamily="66" charset="0"/>
              </a:rPr>
              <a:t>Вам, учитель наш любимый,</a:t>
            </a:r>
            <a:br>
              <a:rPr lang="ru-RU" sz="2200" dirty="0">
                <a:latin typeface="Monotype Corsiva" panose="03010101010201010101" pitchFamily="66" charset="0"/>
              </a:rPr>
            </a:br>
            <a:r>
              <a:rPr lang="ru-RU" sz="2200" dirty="0">
                <a:latin typeface="Monotype Corsiva" panose="03010101010201010101" pitchFamily="66" charset="0"/>
              </a:rPr>
              <a:t>За Ваш нелегкий, но почетный труд!</a:t>
            </a:r>
            <a:br>
              <a:rPr lang="ru-RU" sz="2200" dirty="0">
                <a:latin typeface="Monotype Corsiva" panose="03010101010201010101" pitchFamily="66" charset="0"/>
              </a:rPr>
            </a:br>
            <a:r>
              <a:rPr lang="ru-RU" sz="2200" dirty="0">
                <a:latin typeface="Monotype Corsiva" panose="03010101010201010101" pitchFamily="66" charset="0"/>
              </a:rPr>
              <a:t>Старанья Ваши не проходят мимо –</a:t>
            </a:r>
            <a:br>
              <a:rPr lang="ru-RU" sz="2200" dirty="0">
                <a:latin typeface="Monotype Corsiva" panose="03010101010201010101" pitchFamily="66" charset="0"/>
              </a:rPr>
            </a:br>
            <a:r>
              <a:rPr lang="ru-RU" sz="2200" dirty="0">
                <a:latin typeface="Monotype Corsiva" panose="03010101010201010101" pitchFamily="66" charset="0"/>
              </a:rPr>
              <a:t>Они мир этот хрупкий берегут,</a:t>
            </a:r>
            <a:br>
              <a:rPr lang="ru-RU" sz="2200" dirty="0">
                <a:latin typeface="Monotype Corsiva" panose="03010101010201010101" pitchFamily="66" charset="0"/>
              </a:rPr>
            </a:br>
            <a:r>
              <a:rPr lang="ru-RU" sz="2200" dirty="0">
                <a:latin typeface="Monotype Corsiva" panose="03010101010201010101" pitchFamily="66" charset="0"/>
              </a:rPr>
              <a:t>И на огромной радостной планете</a:t>
            </a:r>
            <a:br>
              <a:rPr lang="ru-RU" sz="2200" dirty="0">
                <a:latin typeface="Monotype Corsiva" panose="03010101010201010101" pitchFamily="66" charset="0"/>
              </a:rPr>
            </a:br>
            <a:r>
              <a:rPr lang="ru-RU" sz="2200" dirty="0">
                <a:latin typeface="Monotype Corsiva" panose="03010101010201010101" pitchFamily="66" charset="0"/>
              </a:rPr>
              <a:t>Резвятся беззаботно малыши!</a:t>
            </a:r>
            <a:br>
              <a:rPr lang="ru-RU" sz="2200" dirty="0">
                <a:latin typeface="Monotype Corsiva" panose="03010101010201010101" pitchFamily="66" charset="0"/>
              </a:rPr>
            </a:br>
            <a:r>
              <a:rPr lang="ru-RU" sz="2200" dirty="0">
                <a:latin typeface="Monotype Corsiva" panose="03010101010201010101" pitchFamily="66" charset="0"/>
              </a:rPr>
              <a:t>Вы самый лучший педагог на свете!</a:t>
            </a:r>
            <a:br>
              <a:rPr lang="ru-RU" sz="2200" dirty="0">
                <a:latin typeface="Monotype Corsiva" panose="03010101010201010101" pitchFamily="66" charset="0"/>
              </a:rPr>
            </a:br>
            <a:r>
              <a:rPr lang="ru-RU" sz="2200" dirty="0">
                <a:latin typeface="Monotype Corsiva" panose="03010101010201010101" pitchFamily="66" charset="0"/>
              </a:rPr>
              <a:t>Мы все Вас поздравляем от души!</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4558" y="278956"/>
            <a:ext cx="2851898" cy="4471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5976" y="3212976"/>
            <a:ext cx="4104456" cy="3290537"/>
          </a:xfrm>
          <a:prstGeom prst="rect">
            <a:avLst/>
          </a:prstGeom>
        </p:spPr>
      </p:pic>
    </p:spTree>
    <p:extLst>
      <p:ext uri="{BB962C8B-B14F-4D97-AF65-F5344CB8AC3E}">
        <p14:creationId xmlns:p14="http://schemas.microsoft.com/office/powerpoint/2010/main" val="3467398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92" y="0"/>
            <a:ext cx="9258301" cy="6858000"/>
          </a:xfrm>
        </p:spPr>
      </p:pic>
      <p:sp>
        <p:nvSpPr>
          <p:cNvPr id="2" name="Заголовок 1"/>
          <p:cNvSpPr>
            <a:spLocks noGrp="1"/>
          </p:cNvSpPr>
          <p:nvPr>
            <p:ph type="title"/>
          </p:nvPr>
        </p:nvSpPr>
        <p:spPr>
          <a:xfrm>
            <a:off x="467544" y="260648"/>
            <a:ext cx="3960440" cy="5760640"/>
          </a:xfrm>
        </p:spPr>
        <p:txBody>
          <a:bodyPr>
            <a:normAutofit/>
          </a:bodyPr>
          <a:lstStyle/>
          <a:p>
            <a:r>
              <a:rPr lang="ru-RU" sz="2200" dirty="0" smtClean="0">
                <a:solidFill>
                  <a:srgbClr val="C00000"/>
                </a:solidFill>
                <a:latin typeface="Monotype Corsiva" panose="03010101010201010101" pitchFamily="66" charset="0"/>
              </a:rPr>
              <a:t>Уважаемая </a:t>
            </a:r>
            <a:r>
              <a:rPr lang="ru-RU" sz="2200" dirty="0">
                <a:solidFill>
                  <a:srgbClr val="C00000"/>
                </a:solidFill>
                <a:latin typeface="Monotype Corsiva" panose="03010101010201010101" pitchFamily="66" charset="0"/>
              </a:rPr>
              <a:t>Инна </a:t>
            </a:r>
            <a:r>
              <a:rPr lang="ru-RU" sz="2200" dirty="0" smtClean="0">
                <a:solidFill>
                  <a:srgbClr val="C00000"/>
                </a:solidFill>
                <a:latin typeface="Monotype Corsiva" panose="03010101010201010101" pitchFamily="66" charset="0"/>
              </a:rPr>
              <a:t>Александровна!</a:t>
            </a:r>
            <a:r>
              <a:rPr lang="ru-RU" sz="2200" dirty="0" smtClean="0">
                <a:latin typeface="Monotype Corsiva" panose="03010101010201010101" pitchFamily="66" charset="0"/>
              </a:rPr>
              <a:t/>
            </a:r>
            <a:br>
              <a:rPr lang="ru-RU" sz="2200" dirty="0" smtClean="0">
                <a:latin typeface="Monotype Corsiva" panose="03010101010201010101" pitchFamily="66" charset="0"/>
              </a:rPr>
            </a:br>
            <a:r>
              <a:rPr lang="ru-RU" sz="2200" dirty="0" smtClean="0">
                <a:latin typeface="Monotype Corsiva" panose="03010101010201010101" pitchFamily="66" charset="0"/>
              </a:rPr>
              <a:t>В </a:t>
            </a:r>
            <a:r>
              <a:rPr lang="ru-RU" sz="2200" dirty="0">
                <a:latin typeface="Monotype Corsiva" panose="03010101010201010101" pitchFamily="66" charset="0"/>
              </a:rPr>
              <a:t>оригинале Байрона читаем,</a:t>
            </a:r>
            <a:br>
              <a:rPr lang="ru-RU" sz="2200" dirty="0">
                <a:latin typeface="Monotype Corsiva" panose="03010101010201010101" pitchFamily="66" charset="0"/>
              </a:rPr>
            </a:br>
            <a:r>
              <a:rPr lang="ru-RU" sz="2200" dirty="0">
                <a:latin typeface="Monotype Corsiva" panose="03010101010201010101" pitchFamily="66" charset="0"/>
              </a:rPr>
              <a:t>И с Королевой смотрим интервью,</a:t>
            </a:r>
            <a:br>
              <a:rPr lang="ru-RU" sz="2200" dirty="0">
                <a:latin typeface="Monotype Corsiva" panose="03010101010201010101" pitchFamily="66" charset="0"/>
              </a:rPr>
            </a:br>
            <a:r>
              <a:rPr lang="ru-RU" sz="2200" dirty="0">
                <a:latin typeface="Monotype Corsiva" panose="03010101010201010101" pitchFamily="66" charset="0"/>
              </a:rPr>
              <a:t>Ведь мы английский </a:t>
            </a:r>
            <a:r>
              <a:rPr lang="ru-RU" sz="2200" dirty="0" smtClean="0">
                <a:latin typeface="Monotype Corsiva" panose="03010101010201010101" pitchFamily="66" charset="0"/>
              </a:rPr>
              <a:t/>
            </a:r>
            <a:br>
              <a:rPr lang="ru-RU" sz="2200" dirty="0" smtClean="0">
                <a:latin typeface="Monotype Corsiva" panose="03010101010201010101" pitchFamily="66" charset="0"/>
              </a:rPr>
            </a:br>
            <a:r>
              <a:rPr lang="ru-RU" sz="2200" dirty="0" smtClean="0">
                <a:latin typeface="Monotype Corsiva" panose="03010101010201010101" pitchFamily="66" charset="0"/>
              </a:rPr>
              <a:t>безупречно </a:t>
            </a:r>
            <a:r>
              <a:rPr lang="ru-RU" sz="2200" dirty="0">
                <a:latin typeface="Monotype Corsiva" panose="03010101010201010101" pitchFamily="66" charset="0"/>
              </a:rPr>
              <a:t>знаем,</a:t>
            </a:r>
            <a:br>
              <a:rPr lang="ru-RU" sz="2200" dirty="0">
                <a:latin typeface="Monotype Corsiva" panose="03010101010201010101" pitchFamily="66" charset="0"/>
              </a:rPr>
            </a:br>
            <a:r>
              <a:rPr lang="ru-RU" sz="2200" dirty="0">
                <a:latin typeface="Monotype Corsiva" panose="03010101010201010101" pitchFamily="66" charset="0"/>
              </a:rPr>
              <a:t>Не покидая родину свою.</a:t>
            </a:r>
            <a:br>
              <a:rPr lang="ru-RU" sz="2200" dirty="0">
                <a:latin typeface="Monotype Corsiva" panose="03010101010201010101" pitchFamily="66" charset="0"/>
              </a:rPr>
            </a:br>
            <a:r>
              <a:rPr lang="ru-RU" sz="2200" dirty="0">
                <a:latin typeface="Monotype Corsiva" panose="03010101010201010101" pitchFamily="66" charset="0"/>
              </a:rPr>
              <a:t>Учитель наш, Вы педагог от Бога,</a:t>
            </a:r>
            <a:br>
              <a:rPr lang="ru-RU" sz="2200" dirty="0">
                <a:latin typeface="Monotype Corsiva" panose="03010101010201010101" pitchFamily="66" charset="0"/>
              </a:rPr>
            </a:br>
            <a:r>
              <a:rPr lang="ru-RU" sz="2200" dirty="0">
                <a:latin typeface="Monotype Corsiva" panose="03010101010201010101" pitchFamily="66" charset="0"/>
              </a:rPr>
              <a:t>Мы Вам желаем счастья и любви,</a:t>
            </a:r>
            <a:br>
              <a:rPr lang="ru-RU" sz="2200" dirty="0">
                <a:latin typeface="Monotype Corsiva" panose="03010101010201010101" pitchFamily="66" charset="0"/>
              </a:rPr>
            </a:br>
            <a:r>
              <a:rPr lang="ru-RU" sz="2200" dirty="0">
                <a:latin typeface="Monotype Corsiva" panose="03010101010201010101" pitchFamily="66" charset="0"/>
              </a:rPr>
              <a:t>И пусть посильной будет </a:t>
            </a:r>
            <a:r>
              <a:rPr lang="ru-RU" sz="2200" dirty="0" smtClean="0">
                <a:latin typeface="Monotype Corsiva" panose="03010101010201010101" pitchFamily="66" charset="0"/>
              </a:rPr>
              <a:t/>
            </a:r>
            <a:br>
              <a:rPr lang="ru-RU" sz="2200" dirty="0" smtClean="0">
                <a:latin typeface="Monotype Corsiva" panose="03010101010201010101" pitchFamily="66" charset="0"/>
              </a:rPr>
            </a:br>
            <a:r>
              <a:rPr lang="ru-RU" sz="2200" dirty="0" smtClean="0">
                <a:latin typeface="Monotype Corsiva" panose="03010101010201010101" pitchFamily="66" charset="0"/>
              </a:rPr>
              <a:t>Вам </a:t>
            </a:r>
            <a:r>
              <a:rPr lang="ru-RU" sz="2200" dirty="0">
                <a:latin typeface="Monotype Corsiva" panose="03010101010201010101" pitchFamily="66" charset="0"/>
              </a:rPr>
              <a:t>дорога,</a:t>
            </a:r>
            <a:br>
              <a:rPr lang="ru-RU" sz="2200" dirty="0">
                <a:latin typeface="Monotype Corsiva" panose="03010101010201010101" pitchFamily="66" charset="0"/>
              </a:rPr>
            </a:br>
            <a:r>
              <a:rPr lang="ru-RU" sz="2200" dirty="0">
                <a:latin typeface="Monotype Corsiva" panose="03010101010201010101" pitchFamily="66" charset="0"/>
              </a:rPr>
              <a:t>И лишь удачи ждут Вас впереди.</a:t>
            </a:r>
            <a:br>
              <a:rPr lang="ru-RU" sz="2200" dirty="0">
                <a:latin typeface="Monotype Corsiva" panose="03010101010201010101" pitchFamily="66" charset="0"/>
              </a:rPr>
            </a:br>
            <a:r>
              <a:rPr lang="ru-RU" sz="2200" dirty="0">
                <a:latin typeface="Monotype Corsiva" panose="03010101010201010101" pitchFamily="66" charset="0"/>
              </a:rPr>
              <a:t/>
            </a:r>
            <a:br>
              <a:rPr lang="ru-RU" sz="2200" dirty="0">
                <a:latin typeface="Monotype Corsiva" panose="03010101010201010101" pitchFamily="66" charset="0"/>
              </a:rPr>
            </a:br>
            <a:endParaRPr lang="ru-RU" sz="2200" dirty="0">
              <a:latin typeface="Monotype Corsiva" panose="03010101010201010101" pitchFamily="66"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1421" y="404664"/>
            <a:ext cx="2664296" cy="3786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144447"/>
            <a:ext cx="4298579" cy="3024336"/>
          </a:xfrm>
          <a:prstGeom prst="rect">
            <a:avLst/>
          </a:prstGeom>
        </p:spPr>
      </p:pic>
    </p:spTree>
    <p:extLst>
      <p:ext uri="{BB962C8B-B14F-4D97-AF65-F5344CB8AC3E}">
        <p14:creationId xmlns:p14="http://schemas.microsoft.com/office/powerpoint/2010/main" val="360607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TotalTime>
  <Words>40</Words>
  <Application>Microsoft Office PowerPoint</Application>
  <PresentationFormat>Экран (4:3)</PresentationFormat>
  <Paragraphs>13</Paragraphs>
  <Slides>13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13</vt:i4>
      </vt:variant>
    </vt:vector>
  </HeadingPairs>
  <TitlesOfParts>
    <vt:vector size="14" baseType="lpstr">
      <vt:lpstr>Тема Office</vt:lpstr>
      <vt:lpstr>Строгим и ласковым, Мудрым и чутким, Тем, у кого седина на висках, Тем, кто недавно из стен институтских, Тем, кто считается в средних годах. Тем, кто поведал нам тайны открытий, Учит в труде добиваться побед, Всем, кому гордое имя - учитель, Низкий поклон и горячий привет!    С уважением Агафонова Дарья.</vt:lpstr>
      <vt:lpstr> Уважаемая Наталья Викторовна! Талантом сильный,  сердцем щедр, Директор школы, вы для всех нас образец. Во всех вопросах, как знаток, силён, Вы справедливый, честный и умён. С Днём учителя разрешите Вас поздравить, Пожелать вам сил, терпенья и добра. Пусть благородными будут все ваши старанья, Радости, удачи Вам, семейного тепла.  </vt:lpstr>
      <vt:lpstr> Уважаемая Фарида Рашидовна! Какое громкое, важное и нужное призванье, Давать детишкам всей страны образованье, Частицу души каждый день навсегда отдавать, Быть мудрым, добрым, все плохое смело забывать. Мы все в завуча заботливых и крепких руках, Мы позабыли наши проблемы все напрочь, За то, что вы живете школой и в своих учениках, Хотим сказать вам громкое: «Спасибо Завуч»!</vt:lpstr>
      <vt:lpstr>Уважаемая Сания Наримановна! Сколько много в этом мире дальних стран. Сколько необъятны небесные просторы. Теперь мы знаем все благодаря Вам. Ведь Вы учили нас все эти годы.  Спасибо Вам за вашу доброту. Спасибо также за старанье, дорогой учитель! Примите поздравления от нас. Вы их однозначно заслужили!</vt:lpstr>
      <vt:lpstr>Уважаемая Людмила Вениаминовна! О каждом действии сумеет рассказать, Любой урок для интеллекта пища, С таким учителем нам физика, как мать И опыт никогда не будет лишним. Мы Вам желаем бодрости и сил, Терпения, подчас и снисхожденья, Чтоб каждый день охапку приносил Здоровья, счастья и благополучия. </vt:lpstr>
      <vt:lpstr>Уважаемый Анатолий Фридрихович! Вы сделали нас крепче, здоровее. Вы воспитали в нас здоровый дух. Теперь мы знаем, как полезна физкультура. Мы знаем, как важен в этом мире спорт. Сказать «спасибо» - будет очень мало. Мы искренне Вас школой всей благодарим. И в этот день мы поздравляем Вас, учитель. И мы желаем Вам лишь набираться из года в год все больше сил.</vt:lpstr>
      <vt:lpstr>Уважаемая Нина Александровна! Самые первые в жизни уроки Ими даны любому из нас. Каждый ведь именно к ним и приходит В первый свой раз в первый свой класс.  Миссию важную вы выполняете, Школьников делая из дошколят, Пусть же сегодня, в день светлого праздника, Вам благодарности в адрес летят.</vt:lpstr>
      <vt:lpstr>Уважаемая Татьяна Валерьевна! Спасибо Вам, учитель наш любимый, За Ваш нелегкий, но почетный труд! Старанья Ваши не проходят мимо – Они мир этот хрупкий берегут, И на огромной радостной планете Резвятся беззаботно малыши! Вы самый лучший педагог на свете! Мы все Вас поздравляем от души!</vt:lpstr>
      <vt:lpstr>Уважаемая Инна Александровна! В оригинале Байрона читаем, И с Королевой смотрим интервью, Ведь мы английский  безупречно знаем, Не покидая родину свою. Учитель наш, Вы педагог от Бога, Мы Вам желаем счастья и любви, И пусть посильной будет  Вам дорога, И лишь удачи ждут Вас впереди.  </vt:lpstr>
      <vt:lpstr>Уважаемая Наталья Викторовна! Велик, могуч прекрасный наш язык, А наш учитель просто мастер слова. Какой у нас вопрос бы не возник, Всегда ответ давать она готова.  Вас поздравляем с праздником сейчас Желаем, чтобы не было ошибок, Достойны вы прекрасных самых фраз Признательных учеников улыбок.</vt:lpstr>
      <vt:lpstr> Уважаемая Людмила Уразмухаметовна! Как можно строить будущее если мы Не ведаем о прошлом нашей же страны? С такими мыслями пришли мы в первый класс. И вскоре Вы истории обучили нас. Теперь мы знаем про мировые войны. Мы знаем про царей и королей. Спасибо Вам, что дали вы нам знания, Мы поздравляем Вас от всей души своей. </vt:lpstr>
      <vt:lpstr>Уважаемая Альфия Сайфулловна!  Вы не просто учили нас работе. Вы учили любить ручной труд. Теперь весело и с удовольствием Мы беремся за любой физический труд.  Мы спасибо хотим Вам сказать, За то, что нас обучили всему. Мы искренне Вам благодарны За знания, опыт и любовь к ручному труду.</vt:lpstr>
      <vt:lpstr>Уважаемая Алла Николаевна! Детишкам маленьким нужна забота, С ними море целое хлопот. И только воспитатель с добрым сердцем Ключик к каждой крохе подберёт.   Спасибо вам за ласку и заботу, За отношенье к детям как к родным. С Днем воспитателя поздравить и здоровья Мы вам сегодня пожелать хотим.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Уважаемая Инна Александровна!</dc:title>
  <dc:creator>Дарья Агафонова</dc:creator>
  <cp:lastModifiedBy>Euroset</cp:lastModifiedBy>
  <cp:revision>17</cp:revision>
  <dcterms:created xsi:type="dcterms:W3CDTF">2015-10-02T11:31:11Z</dcterms:created>
  <dcterms:modified xsi:type="dcterms:W3CDTF">2015-10-04T10:39:45Z</dcterms:modified>
</cp:coreProperties>
</file>