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5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9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4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1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9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8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5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4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1E1D-7024-4232-81BA-940415A29D18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962F-4D1C-4EB4-A9AC-18BB6B819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4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allerix.ru/storeroom/830844839/N/75395365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е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24" y="1065240"/>
            <a:ext cx="7957635" cy="52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R Co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1260581"/>
            <a:ext cx="1387364" cy="13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R Co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2" y="2746873"/>
            <a:ext cx="1359506" cy="135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QR Co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944" y="4349203"/>
            <a:ext cx="1347144" cy="134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5724" y="213897"/>
            <a:ext cx="10752083" cy="6899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Родничок-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Криволукская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898588" y="1260581"/>
            <a:ext cx="3132082" cy="5066647"/>
          </a:xfrm>
          <a:prstGeom prst="round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Послание: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1.Природа - это живой мир Берегите её!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Берегите </a:t>
            </a:r>
            <a:r>
              <a:rPr lang="ru-RU" sz="1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память предков!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народа – твоя история Гордись ею!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8483" y="6085490"/>
            <a:ext cx="6043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i="0" u="none" strike="noStrike" dirty="0" smtClean="0">
              <a:solidFill>
                <a:srgbClr val="99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i="0" u="none" strike="noStrike" dirty="0" smtClean="0">
                <a:solidFill>
                  <a:srgbClr val="99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Автор картины</a:t>
            </a:r>
            <a:r>
              <a:rPr lang="ru-RU" sz="1400" b="1" i="0" u="none" strike="noStrike" dirty="0" smtClean="0">
                <a:solidFill>
                  <a:srgbClr val="3D85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400" b="1" i="0" u="sng" dirty="0" smtClean="0">
                <a:solidFill>
                  <a:srgbClr val="3D85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0" u="sng" strike="noStrike" dirty="0" smtClean="0">
                <a:solidFill>
                  <a:srgbClr val="0097A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В. Д. Поленов “Сосновый бор на берегу реки”</a:t>
            </a:r>
            <a:endParaRPr lang="ru-RU" sz="1400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417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Сынки</dc:creator>
  <cp:lastModifiedBy>User</cp:lastModifiedBy>
  <cp:revision>4</cp:revision>
  <dcterms:created xsi:type="dcterms:W3CDTF">2016-10-24T19:38:06Z</dcterms:created>
  <dcterms:modified xsi:type="dcterms:W3CDTF">2016-10-25T09:23:57Z</dcterms:modified>
</cp:coreProperties>
</file>