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6F692A1-8335-4E61-81D5-A1AEB88A1412}">
          <p14:sldIdLst>
            <p14:sldId id="256"/>
          </p14:sldIdLst>
        </p14:section>
        <p14:section name="Раздел без заголовка" id="{375AF21E-4C5C-43C9-B569-EB27C6E5E6A3}">
          <p14:sldIdLst>
            <p14:sldId id="257"/>
            <p14:sldId id="258"/>
            <p14:sldId id="269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F7227-5B6F-40BC-A63B-8ACEF9232DB9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FE510-6101-482F-924E-A03C537DAC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91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FE510-6101-482F-924E-A03C537DAC4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66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   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Здравствуй лето! 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« У солнышка в гостях.»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Пк\Desktop\Новая папка\P60101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3284984"/>
            <a:ext cx="3788238" cy="284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esktop\Новая папка\P6010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3801612" cy="271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к\Desktop\садик\P50100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4744"/>
            <a:ext cx="280831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0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Игры на свежем воздухе.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9218" name="Picture 2" descr="C:\Users\Пк\Desktop\Новая папка\P62102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31345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к\Desktop\садик\P62102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" y="3212975"/>
            <a:ext cx="4213393" cy="316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03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«Мы зрители.»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2" name="Picture 2" descr="C:\Users\Пк\Desktop\Новая папка\P63002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6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Постановка спектакля «Колобок»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2290" name="Picture 2" descr="C:\Users\Пк\Desktop\Новая папка\P62702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3869">
            <a:off x="6273774" y="1832777"/>
            <a:ext cx="2289758" cy="250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Пк\Desktop\Новая папка\P62702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49080"/>
            <a:ext cx="265414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Пк\Desktop\Новая папка\P62702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9"/>
            <a:ext cx="271368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2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Наблюдение за облаками.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3314" name="Picture 2" descr="C:\Users\Пк\Desktop\Новая папка\P5010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144" y="2852936"/>
            <a:ext cx="427532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Новая папка\P61001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6" y="3789040"/>
            <a:ext cx="346838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к\Desktop\Новая папка\P61001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9562"/>
            <a:ext cx="3672408" cy="265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к\Desktop\Новая папка\P61001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99944" y="980728"/>
            <a:ext cx="3134849" cy="237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«День Маши»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Правила дорожного движения.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1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Новая папка\P61701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7050"/>
            <a:ext cx="492765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к\Desktop\Новая папка\P61701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192355" cy="239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                    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200" dirty="0" smtClean="0">
                <a:solidFill>
                  <a:srgbClr val="00B050"/>
                </a:solidFill>
              </a:rPr>
              <a:t>Наблюдение.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200" dirty="0"/>
              <a:t> </a:t>
            </a:r>
            <a:r>
              <a:rPr lang="ru-RU" sz="2200" dirty="0" smtClean="0"/>
              <a:t>                                                                                    </a:t>
            </a:r>
            <a:r>
              <a:rPr lang="ru-RU" sz="2200" dirty="0" smtClean="0">
                <a:solidFill>
                  <a:srgbClr val="FFC000"/>
                </a:solidFill>
              </a:rPr>
              <a:t>«День пчёлки Майи»</a:t>
            </a:r>
            <a:br>
              <a:rPr lang="ru-RU" sz="2200" dirty="0" smtClean="0">
                <a:solidFill>
                  <a:srgbClr val="FFC000"/>
                </a:solidFill>
              </a:rPr>
            </a:br>
            <a:r>
              <a:rPr lang="ru-RU" sz="2200" dirty="0">
                <a:solidFill>
                  <a:srgbClr val="FFC000"/>
                </a:solidFill>
              </a:rPr>
              <a:t/>
            </a:r>
            <a:br>
              <a:rPr lang="ru-RU" sz="2200" dirty="0">
                <a:solidFill>
                  <a:srgbClr val="FFC000"/>
                </a:solidFill>
              </a:rPr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8287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Наблюдение </a:t>
            </a:r>
            <a:r>
              <a:rPr lang="ru-RU" sz="2200" dirty="0" smtClean="0">
                <a:solidFill>
                  <a:srgbClr val="0070C0"/>
                </a:solidFill>
              </a:rPr>
              <a:t>(личинки майского жука)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14338" name="Picture 2" descr="C:\Users\Пк\Desktop\садик\P62002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4976"/>
            <a:ext cx="3059832" cy="327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Пк\Desktop\садик\P62402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12976"/>
            <a:ext cx="297633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Пк\Desktop\садик\P62402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9276">
            <a:off x="2776455" y="1618319"/>
            <a:ext cx="3696410" cy="27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8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Новая папка\P62002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7350" y="-281771"/>
            <a:ext cx="6858000" cy="742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«Деревья бывают разные»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«Там, на неведомых дорожках.»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Users\Пк\Desktop\Новая папка\P62002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42797" y="2714188"/>
            <a:ext cx="3816422" cy="380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к\Desktop\Новая папка\P62002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6" y="2564904"/>
            <a:ext cx="423747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83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Умелые ручки.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Пк\Desktop\Новая папка\P62102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644222" cy="30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к\Desktop\Новая папка\P62102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03244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6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«Дорожная грамота»</a:t>
            </a:r>
            <a:endParaRPr lang="ru-RU" dirty="0"/>
          </a:p>
        </p:txBody>
      </p:sp>
      <p:pic>
        <p:nvPicPr>
          <p:cNvPr id="7170" name="Picture 2" descr="C:\Users\Пк\Desktop\Новая папка\P60701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7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Красный,</a:t>
            </a:r>
            <a:r>
              <a:rPr lang="ru-RU" dirty="0" err="1" smtClean="0">
                <a:solidFill>
                  <a:srgbClr val="FFFF00"/>
                </a:solidFill>
              </a:rPr>
              <a:t>желтый,</a:t>
            </a:r>
            <a:r>
              <a:rPr lang="ru-RU" dirty="0" err="1" smtClean="0">
                <a:solidFill>
                  <a:srgbClr val="00B050"/>
                </a:solidFill>
              </a:rPr>
              <a:t>зелёный</a:t>
            </a:r>
            <a:r>
              <a:rPr lang="ru-RU" dirty="0" smtClean="0">
                <a:solidFill>
                  <a:srgbClr val="00B050"/>
                </a:solidFill>
              </a:rPr>
              <a:t>.»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8194" name="Picture 2" descr="C:\Users\Пк\Desktop\Новая папка\P60701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33212" y="2447707"/>
            <a:ext cx="4815375" cy="375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к\Desktop\Новая папка\P60701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679" y="2105599"/>
            <a:ext cx="4749090" cy="408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62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56</Words>
  <Application>Microsoft Office PowerPoint</Application>
  <PresentationFormat>Экран (4:3)</PresentationFormat>
  <Paragraphs>15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 Здравствуй лето!   « У солнышка в гостях.»</vt:lpstr>
      <vt:lpstr>«День Маши»</vt:lpstr>
      <vt:lpstr>                                                                                           Наблюдение.                                                                                       «День пчёлки Майи»   </vt:lpstr>
      <vt:lpstr>Наблюдение (личинки майского жука)</vt:lpstr>
      <vt:lpstr>«Деревья бывают разные»</vt:lpstr>
      <vt:lpstr>«Там, на неведомых дорожках.»</vt:lpstr>
      <vt:lpstr>Умелые ручки.</vt:lpstr>
      <vt:lpstr>«Дорожная грамота»</vt:lpstr>
      <vt:lpstr>«Красный,желтый,зелёный.»</vt:lpstr>
      <vt:lpstr>Игры на свежем воздухе.</vt:lpstr>
      <vt:lpstr>«Мы зрители.»</vt:lpstr>
      <vt:lpstr>Постановка спектакля «Колобок»</vt:lpstr>
      <vt:lpstr>Наблюдение за облаками.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солнышка в гостях.</dc:title>
  <dc:creator>Пк</dc:creator>
  <cp:lastModifiedBy>user2</cp:lastModifiedBy>
  <cp:revision>15</cp:revision>
  <dcterms:created xsi:type="dcterms:W3CDTF">2016-06-30T17:47:19Z</dcterms:created>
  <dcterms:modified xsi:type="dcterms:W3CDTF">2016-07-04T07:00:04Z</dcterms:modified>
</cp:coreProperties>
</file>