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557"/>
    <a:srgbClr val="D60093"/>
    <a:srgbClr val="F90B4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67" autoAdjust="0"/>
    <p:restoredTop sz="94633" autoAdjust="0"/>
  </p:normalViewPr>
  <p:slideViewPr>
    <p:cSldViewPr>
      <p:cViewPr>
        <p:scale>
          <a:sx n="100" d="100"/>
          <a:sy n="100" d="100"/>
        </p:scale>
        <p:origin x="384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0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1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86387" y="366714"/>
            <a:ext cx="1671638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1477" y="366714"/>
            <a:ext cx="4849813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7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9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7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477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97302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5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6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9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2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2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1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ГИА 2019\Большая перемена 23.03\исходники\1. памят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75"/>
            <a:ext cx="9906000" cy="68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15539"/>
            <a:ext cx="9906859" cy="68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123</TotalTime>
  <Words>0</Words>
  <Application>Microsoft Office PowerPoint</Application>
  <PresentationFormat>Лист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Самохвалова Евгения Владимировна</dc:creator>
  <cp:lastModifiedBy>Шилков Михаил Александрович</cp:lastModifiedBy>
  <cp:revision>17</cp:revision>
  <cp:lastPrinted>2019-03-15T10:48:35Z</cp:lastPrinted>
  <dcterms:created xsi:type="dcterms:W3CDTF">2019-03-07T06:01:35Z</dcterms:created>
  <dcterms:modified xsi:type="dcterms:W3CDTF">2019-03-18T07:03:50Z</dcterms:modified>
</cp:coreProperties>
</file>