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6327A-52B2-473B-9319-6EB49D584CAE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0150-86FF-48F1-BFCB-3910BB01A2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90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88841"/>
            <a:ext cx="7772400" cy="161161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Новогодняя сказка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Ивановский детский сад</a:t>
            </a: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 Берёзка»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2020 г.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Кукутики - Новый го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8071"/>
      </p:ext>
    </p:extLst>
  </p:cSld>
  <p:clrMapOvr>
    <a:masterClrMapping/>
  </p:clrMapOvr>
  <p:transition spd="slow" advTm="60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5465581" cy="4525963"/>
          </a:xfrm>
        </p:spPr>
      </p:pic>
    </p:spTree>
    <p:extLst>
      <p:ext uri="{BB962C8B-B14F-4D97-AF65-F5344CB8AC3E}">
        <p14:creationId xmlns:p14="http://schemas.microsoft.com/office/powerpoint/2010/main" val="1103043814"/>
      </p:ext>
    </p:extLst>
  </p:cSld>
  <p:clrMapOvr>
    <a:masterClrMapping/>
  </p:clrMapOvr>
  <p:transition spd="slow" advTm="6036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5609597" cy="4525963"/>
          </a:xfrm>
        </p:spPr>
      </p:pic>
    </p:spTree>
    <p:extLst>
      <p:ext uri="{BB962C8B-B14F-4D97-AF65-F5344CB8AC3E}">
        <p14:creationId xmlns:p14="http://schemas.microsoft.com/office/powerpoint/2010/main" val="736467849"/>
      </p:ext>
    </p:extLst>
  </p:cSld>
  <p:clrMapOvr>
    <a:masterClrMapping/>
  </p:clrMapOvr>
  <p:transition spd="slow" advTm="572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5537589" cy="4525963"/>
          </a:xfrm>
        </p:spPr>
      </p:pic>
    </p:spTree>
    <p:extLst>
      <p:ext uri="{BB962C8B-B14F-4D97-AF65-F5344CB8AC3E}">
        <p14:creationId xmlns:p14="http://schemas.microsoft.com/office/powerpoint/2010/main" val="2225238774"/>
      </p:ext>
    </p:extLst>
  </p:cSld>
  <p:clrMapOvr>
    <a:masterClrMapping/>
  </p:clrMapOvr>
  <p:transition spd="slow" advTm="6106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5465581" cy="4525963"/>
          </a:xfrm>
        </p:spPr>
      </p:pic>
    </p:spTree>
    <p:extLst>
      <p:ext uri="{BB962C8B-B14F-4D97-AF65-F5344CB8AC3E}">
        <p14:creationId xmlns:p14="http://schemas.microsoft.com/office/powerpoint/2010/main" val="3046860574"/>
      </p:ext>
    </p:extLst>
  </p:cSld>
  <p:clrMapOvr>
    <a:masterClrMapping/>
  </p:clrMapOvr>
  <p:transition spd="slow" advTm="5345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5537589" cy="4525963"/>
          </a:xfrm>
        </p:spPr>
      </p:pic>
    </p:spTree>
    <p:extLst>
      <p:ext uri="{BB962C8B-B14F-4D97-AF65-F5344CB8AC3E}">
        <p14:creationId xmlns:p14="http://schemas.microsoft.com/office/powerpoint/2010/main" val="4054633897"/>
      </p:ext>
    </p:extLst>
  </p:cSld>
  <p:clrMapOvr>
    <a:masterClrMapping/>
  </p:clrMapOvr>
  <p:transition spd="slow" advTm="5879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5321565" cy="4525963"/>
          </a:xfrm>
        </p:spPr>
      </p:pic>
    </p:spTree>
    <p:extLst>
      <p:ext uri="{BB962C8B-B14F-4D97-AF65-F5344CB8AC3E}">
        <p14:creationId xmlns:p14="http://schemas.microsoft.com/office/powerpoint/2010/main" val="254910225"/>
      </p:ext>
    </p:extLst>
  </p:cSld>
  <p:clrMapOvr>
    <a:masterClrMapping/>
  </p:clrMapOvr>
  <p:transition spd="slow" advTm="5892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5465581" cy="4525963"/>
          </a:xfrm>
        </p:spPr>
      </p:pic>
    </p:spTree>
    <p:extLst>
      <p:ext uri="{BB962C8B-B14F-4D97-AF65-F5344CB8AC3E}">
        <p14:creationId xmlns:p14="http://schemas.microsoft.com/office/powerpoint/2010/main" val="1752697966"/>
      </p:ext>
    </p:extLst>
  </p:cSld>
  <p:clrMapOvr>
    <a:masterClrMapping/>
  </p:clrMapOvr>
  <p:transition spd="slow" advTm="5927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5537589" cy="4525963"/>
          </a:xfrm>
        </p:spPr>
      </p:pic>
    </p:spTree>
    <p:extLst>
      <p:ext uri="{BB962C8B-B14F-4D97-AF65-F5344CB8AC3E}">
        <p14:creationId xmlns:p14="http://schemas.microsoft.com/office/powerpoint/2010/main" val="1830504037"/>
      </p:ext>
    </p:extLst>
  </p:cSld>
  <p:clrMapOvr>
    <a:masterClrMapping/>
  </p:clrMapOvr>
  <p:transition spd="slow" advTm="5742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5465581" cy="4525963"/>
          </a:xfrm>
        </p:spPr>
      </p:pic>
    </p:spTree>
    <p:extLst>
      <p:ext uri="{BB962C8B-B14F-4D97-AF65-F5344CB8AC3E}">
        <p14:creationId xmlns:p14="http://schemas.microsoft.com/office/powerpoint/2010/main" val="3486748446"/>
      </p:ext>
    </p:extLst>
  </p:cSld>
  <p:clrMapOvr>
    <a:masterClrMapping/>
  </p:clrMapOvr>
  <p:transition spd="slow" advTm="5459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5537589" cy="4525963"/>
          </a:xfrm>
        </p:spPr>
      </p:pic>
    </p:spTree>
    <p:extLst>
      <p:ext uri="{BB962C8B-B14F-4D97-AF65-F5344CB8AC3E}">
        <p14:creationId xmlns:p14="http://schemas.microsoft.com/office/powerpoint/2010/main" val="1101580976"/>
      </p:ext>
    </p:extLst>
  </p:cSld>
  <p:clrMapOvr>
    <a:masterClrMapping/>
  </p:clrMapOvr>
  <p:transition spd="slow" advTm="5613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036496" cy="67413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6840760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Ивановский детский сад поздравляет с </a:t>
            </a:r>
            <a:r>
              <a:rPr lang="ru-RU" smtClean="0"/>
              <a:t>Новым годом!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705678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05208"/>
      </p:ext>
    </p:extLst>
  </p:cSld>
  <p:clrMapOvr>
    <a:masterClrMapping/>
  </p:clrMapOvr>
  <p:transition spd="slow" advTm="5486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9560" y="1145985"/>
            <a:ext cx="5815531" cy="5215308"/>
          </a:xfrm>
        </p:spPr>
      </p:pic>
    </p:spTree>
    <p:extLst>
      <p:ext uri="{BB962C8B-B14F-4D97-AF65-F5344CB8AC3E}">
        <p14:creationId xmlns:p14="http://schemas.microsoft.com/office/powerpoint/2010/main" val="4217930289"/>
      </p:ext>
    </p:extLst>
  </p:cSld>
  <p:clrMapOvr>
    <a:masterClrMapping/>
  </p:clrMapOvr>
  <p:transition spd="slow" advTm="61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90723782"/>
      </p:ext>
    </p:extLst>
  </p:cSld>
  <p:clrMapOvr>
    <a:masterClrMapping/>
  </p:clrMapOvr>
  <p:transition spd="slow" advTm="5532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70712663"/>
      </p:ext>
    </p:extLst>
  </p:cSld>
  <p:clrMapOvr>
    <a:masterClrMapping/>
  </p:clrMapOvr>
  <p:transition spd="slow" advTm="6259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65" y="0"/>
            <a:ext cx="9144000" cy="687640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6795" y="1126036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97478816"/>
      </p:ext>
    </p:extLst>
  </p:cSld>
  <p:clrMapOvr>
    <a:masterClrMapping/>
  </p:clrMapOvr>
  <p:transition spd="slow" advTm="6048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4252" y="913302"/>
            <a:ext cx="5607463" cy="5472608"/>
          </a:xfrm>
        </p:spPr>
      </p:pic>
    </p:spTree>
    <p:extLst>
      <p:ext uri="{BB962C8B-B14F-4D97-AF65-F5344CB8AC3E}">
        <p14:creationId xmlns:p14="http://schemas.microsoft.com/office/powerpoint/2010/main" val="1802550860"/>
      </p:ext>
    </p:extLst>
  </p:cSld>
  <p:clrMapOvr>
    <a:masterClrMapping/>
  </p:clrMapOvr>
  <p:transition spd="slow" advTm="5827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0255" y="805289"/>
            <a:ext cx="5607463" cy="5688631"/>
          </a:xfrm>
        </p:spPr>
      </p:pic>
    </p:spTree>
    <p:extLst>
      <p:ext uri="{BB962C8B-B14F-4D97-AF65-F5344CB8AC3E}">
        <p14:creationId xmlns:p14="http://schemas.microsoft.com/office/powerpoint/2010/main" val="4078146096"/>
      </p:ext>
    </p:extLst>
  </p:cSld>
  <p:clrMapOvr>
    <a:masterClrMapping/>
  </p:clrMapOvr>
  <p:transition spd="slow" advTm="6073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5609597" cy="4525963"/>
          </a:xfrm>
        </p:spPr>
      </p:pic>
    </p:spTree>
    <p:extLst>
      <p:ext uri="{BB962C8B-B14F-4D97-AF65-F5344CB8AC3E}">
        <p14:creationId xmlns:p14="http://schemas.microsoft.com/office/powerpoint/2010/main" val="1608709255"/>
      </p:ext>
    </p:extLst>
  </p:cSld>
  <p:clrMapOvr>
    <a:masterClrMapping/>
  </p:clrMapOvr>
  <p:transition spd="slow" advTm="6057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5609597" cy="4781128"/>
          </a:xfrm>
        </p:spPr>
      </p:pic>
    </p:spTree>
    <p:extLst>
      <p:ext uri="{BB962C8B-B14F-4D97-AF65-F5344CB8AC3E}">
        <p14:creationId xmlns:p14="http://schemas.microsoft.com/office/powerpoint/2010/main" val="1288688907"/>
      </p:ext>
    </p:extLst>
  </p:cSld>
  <p:clrMapOvr>
    <a:masterClrMapping/>
  </p:clrMapOvr>
  <p:transition spd="slow" advTm="5598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447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00200"/>
            <a:ext cx="5112568" cy="4525963"/>
          </a:xfrm>
        </p:spPr>
      </p:pic>
    </p:spTree>
    <p:extLst>
      <p:ext uri="{BB962C8B-B14F-4D97-AF65-F5344CB8AC3E}">
        <p14:creationId xmlns:p14="http://schemas.microsoft.com/office/powerpoint/2010/main" val="2027361021"/>
      </p:ext>
    </p:extLst>
  </p:cSld>
  <p:clrMapOvr>
    <a:masterClrMapping/>
  </p:clrMapOvr>
  <p:transition spd="slow" advTm="6056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19</Words>
  <Application>Microsoft Office PowerPoint</Application>
  <PresentationFormat>Экран (4:3)</PresentationFormat>
  <Paragraphs>7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Новогодняя сказка</vt:lpstr>
      <vt:lpstr>Ивановский детский сад поздравляет с Новым годом!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2020-12-21T16:36:25Z</dcterms:created>
  <dcterms:modified xsi:type="dcterms:W3CDTF">2020-12-21T17:27:42Z</dcterms:modified>
</cp:coreProperties>
</file>