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7" r:id="rId18"/>
    <p:sldId id="279" r:id="rId19"/>
    <p:sldId id="272" r:id="rId20"/>
    <p:sldId id="273" r:id="rId21"/>
    <p:sldId id="274" r:id="rId22"/>
    <p:sldId id="275" r:id="rId23"/>
    <p:sldId id="276" r:id="rId24"/>
    <p:sldId id="278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7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1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6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250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023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2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1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5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8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29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3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2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6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6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2E857-4FBC-4823-A5DD-E73DB67B6833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F6FB9F-B078-48D0-B273-929565ADD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2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0246" y="890954"/>
            <a:ext cx="9355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МАОУ «</a:t>
            </a:r>
            <a:r>
              <a:rPr lang="ru-RU" sz="4800" b="1" dirty="0" err="1">
                <a:solidFill>
                  <a:schemeClr val="accent1">
                    <a:lumMod val="75000"/>
                  </a:schemeClr>
                </a:solidFill>
              </a:rPr>
              <a:t>Памятнинская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 СОШ</a:t>
            </a:r>
            <a:r>
              <a:rPr lang="ru-RU" dirty="0"/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6154" y="3247292"/>
            <a:ext cx="3382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2 смена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8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508000"/>
            <a:ext cx="7547428" cy="5660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30" y="2061029"/>
            <a:ext cx="3831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Конкурс фантастических костюмов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78630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2" y="348343"/>
            <a:ext cx="7973181" cy="597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43" y="1973943"/>
            <a:ext cx="2931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Купание в бассейне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7160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90" y="566057"/>
            <a:ext cx="7276495" cy="5457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2206171"/>
            <a:ext cx="3614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Мастер – класс </a:t>
            </a:r>
          </a:p>
          <a:p>
            <a:pPr algn="ctr"/>
            <a:r>
              <a:rPr lang="ru-RU" sz="4000" b="1" dirty="0" smtClean="0"/>
              <a:t>делаем мыло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9364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95" y="653143"/>
            <a:ext cx="7121676" cy="534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486" y="2249715"/>
            <a:ext cx="301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На станции туристов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3500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30" y="711200"/>
            <a:ext cx="7315198" cy="5486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229" y="2322286"/>
            <a:ext cx="3265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На станции туристов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4945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23" y="362857"/>
            <a:ext cx="7760305" cy="5820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29" y="2046514"/>
            <a:ext cx="3294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Экскурсия в пожарную часть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61171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2" y="1160585"/>
            <a:ext cx="8569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Социально-значимость деятельность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7 дней по 3 часа</a:t>
            </a:r>
          </a:p>
          <a:p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 с 5-10 класс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С 1.06-28.08 15г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01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123" y="1113693"/>
            <a:ext cx="1613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Посадка </a:t>
            </a:r>
          </a:p>
          <a:p>
            <a:r>
              <a:rPr lang="ru-RU" sz="2800" b="1" dirty="0" smtClean="0"/>
              <a:t>деревьев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0332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30923"/>
            <a:ext cx="2808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Уборка</a:t>
            </a:r>
          </a:p>
          <a:p>
            <a:r>
              <a:rPr lang="ru-RU" sz="3600" dirty="0" smtClean="0"/>
              <a:t> территории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6002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862" y="5873262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Военно-</a:t>
            </a:r>
            <a:r>
              <a:rPr lang="ru-RU" dirty="0" err="1" smtClean="0">
                <a:solidFill>
                  <a:schemeClr val="bg1"/>
                </a:solidFill>
              </a:rPr>
              <a:t>спортивнй</a:t>
            </a:r>
            <a:r>
              <a:rPr lang="ru-RU" dirty="0" smtClean="0">
                <a:solidFill>
                  <a:schemeClr val="bg1"/>
                </a:solidFill>
              </a:rPr>
              <a:t> лагерь  15 человек июль 2015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242594"/>
            <a:ext cx="636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Класс добровольной военной подготовки « Патриот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5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7" y="820615"/>
            <a:ext cx="8721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Количество учащихся -</a:t>
            </a:r>
            <a:r>
              <a:rPr lang="ru-RU" sz="4400" b="1" dirty="0" smtClean="0">
                <a:solidFill>
                  <a:schemeClr val="accent5"/>
                </a:solidFill>
              </a:rPr>
              <a:t>45</a:t>
            </a:r>
          </a:p>
          <a:p>
            <a:r>
              <a:rPr lang="ru-RU" sz="4400" b="1" dirty="0" smtClean="0">
                <a:solidFill>
                  <a:schemeClr val="accent5"/>
                </a:solidFill>
              </a:rPr>
              <a:t>29.06.15-17.07.15г</a:t>
            </a:r>
          </a:p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Начальник лагеря- </a:t>
            </a:r>
            <a:r>
              <a:rPr lang="ru-RU" sz="4400" b="1" dirty="0" smtClean="0"/>
              <a:t>Устюгова Елена </a:t>
            </a:r>
            <a:r>
              <a:rPr lang="ru-RU" sz="4400" b="1" dirty="0" err="1" smtClean="0"/>
              <a:t>Иссаевна</a:t>
            </a:r>
            <a:endParaRPr lang="ru-RU" sz="4400" b="1" dirty="0" smtClean="0"/>
          </a:p>
          <a:p>
            <a:r>
              <a:rPr lang="ru-RU" sz="4400" b="1" dirty="0" smtClean="0"/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Воспитатели</a:t>
            </a:r>
            <a:r>
              <a:rPr lang="ru-RU" sz="4400" b="1" dirty="0" smtClean="0"/>
              <a:t> – </a:t>
            </a:r>
            <a:r>
              <a:rPr lang="ru-RU" sz="4400" b="1" dirty="0" err="1" smtClean="0"/>
              <a:t>Дереглазова</a:t>
            </a:r>
            <a:r>
              <a:rPr lang="ru-RU" sz="4400" b="1" dirty="0" smtClean="0"/>
              <a:t> Яна Владимировна, Коркина Любовь </a:t>
            </a:r>
            <a:r>
              <a:rPr lang="ru-RU" sz="4400" b="1" dirty="0" err="1" smtClean="0"/>
              <a:t>Николаевна,Хорзова</a:t>
            </a:r>
            <a:r>
              <a:rPr lang="ru-RU" sz="4400" b="1" dirty="0" smtClean="0"/>
              <a:t> </a:t>
            </a:r>
            <a:r>
              <a:rPr lang="ru-RU" sz="4400" b="1" dirty="0"/>
              <a:t>С</a:t>
            </a:r>
            <a:r>
              <a:rPr lang="ru-RU" sz="4400" b="1" dirty="0" smtClean="0"/>
              <a:t>ветлана Михайловна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35676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9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692" y="855785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сплав по р. Исеть август 2015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846" y="1225117"/>
            <a:ext cx="1574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Сплав </a:t>
            </a:r>
          </a:p>
          <a:p>
            <a:r>
              <a:rPr lang="ru-RU" dirty="0" smtClean="0"/>
              <a:t>по р. Исеть</a:t>
            </a:r>
          </a:p>
          <a:p>
            <a:r>
              <a:rPr lang="ru-RU" dirty="0" smtClean="0"/>
              <a:t>Август</a:t>
            </a:r>
          </a:p>
          <a:p>
            <a:r>
              <a:rPr lang="ru-RU" dirty="0" smtClean="0"/>
              <a:t>2015г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829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4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05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5298832"/>
            <a:ext cx="10453894" cy="596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/>
              <a:t>ДОСУГОВАЯ </a:t>
            </a:r>
            <a:r>
              <a:rPr lang="ru-RU" sz="3200" b="1" dirty="0" smtClean="0"/>
              <a:t>ДЕЯТЕЛЬНОСТЬ АВГУСТ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61213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3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5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24114"/>
            <a:ext cx="7837713" cy="587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29" y="2061028"/>
            <a:ext cx="314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бассейн санатория Сосновый бор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52485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24" y="275771"/>
            <a:ext cx="8166705" cy="6125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71" y="2235200"/>
            <a:ext cx="3120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 пожарной части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1198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485" y="2264229"/>
            <a:ext cx="2815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Весёлые старты (2)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94" y="632691"/>
            <a:ext cx="758613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1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5" y="638629"/>
            <a:ext cx="7257143" cy="5442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286" y="2452914"/>
            <a:ext cx="2656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Весёлые старты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067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682171"/>
            <a:ext cx="7121676" cy="534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114" y="2754923"/>
            <a:ext cx="265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Выставка рисунков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9499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86" y="1452381"/>
            <a:ext cx="7779657" cy="5834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513" y="2249714"/>
            <a:ext cx="2865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Игра с вожатыми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2018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478971"/>
            <a:ext cx="7508724" cy="5631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14" y="1944914"/>
            <a:ext cx="3381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конкурс Волшебство вожатых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33261326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</TotalTime>
  <Words>126</Words>
  <Application>Microsoft Office PowerPoint</Application>
  <PresentationFormat>Широкоэкранный</PresentationFormat>
  <Paragraphs>38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Гусева Галина Валентиновна</cp:lastModifiedBy>
  <cp:revision>24</cp:revision>
  <dcterms:created xsi:type="dcterms:W3CDTF">2015-07-10T11:00:00Z</dcterms:created>
  <dcterms:modified xsi:type="dcterms:W3CDTF">2015-11-24T06:53:54Z</dcterms:modified>
</cp:coreProperties>
</file>