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92" r:id="rId3"/>
    <p:sldId id="280" r:id="rId4"/>
    <p:sldId id="283" r:id="rId5"/>
    <p:sldId id="291" r:id="rId6"/>
    <p:sldId id="290" r:id="rId7"/>
    <p:sldId id="289" r:id="rId8"/>
    <p:sldId id="288" r:id="rId9"/>
    <p:sldId id="287" r:id="rId10"/>
    <p:sldId id="286" r:id="rId11"/>
    <p:sldId id="284" r:id="rId12"/>
    <p:sldId id="293" r:id="rId13"/>
    <p:sldId id="301" r:id="rId14"/>
    <p:sldId id="294" r:id="rId15"/>
    <p:sldId id="295" r:id="rId16"/>
    <p:sldId id="296" r:id="rId17"/>
    <p:sldId id="303" r:id="rId18"/>
    <p:sldId id="302" r:id="rId19"/>
    <p:sldId id="299" r:id="rId20"/>
    <p:sldId id="300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92D14"/>
    <a:srgbClr val="35759D"/>
    <a:srgbClr val="35B19D"/>
    <a:srgbClr val="9C6834"/>
    <a:srgbClr val="5F5F5F"/>
    <a:srgbClr val="CDF5FF"/>
    <a:srgbClr val="00A1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81" autoAdjust="0"/>
    <p:restoredTop sz="95596" autoAdjust="0"/>
  </p:normalViewPr>
  <p:slideViewPr>
    <p:cSldViewPr>
      <p:cViewPr varScale="1">
        <p:scale>
          <a:sx n="91" d="100"/>
          <a:sy n="91" d="100"/>
        </p:scale>
        <p:origin x="-12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3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0EDD85-85BD-499A-9E5C-BD3360E51B6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5-12-19_16.12.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36155" y="2348880"/>
            <a:ext cx="2152209" cy="3456384"/>
          </a:xfrm>
          <a:ln>
            <a:solidFill>
              <a:schemeClr val="accent5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02016" cy="1584176"/>
          </a:xfrm>
        </p:spPr>
        <p:txBody>
          <a:bodyPr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ru-RU" b="1" i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5">
                      <a:lumMod val="10000"/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Моя педагогическая деятельность</a:t>
            </a:r>
            <a:endParaRPr lang="ru-RU" b="1" i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schemeClr val="accent5">
                    <a:lumMod val="10000"/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916833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schemeClr val="bg2">
                      <a:lumMod val="60000"/>
                      <a:lumOff val="40000"/>
                      <a:alpha val="50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Гречушкина Татьяна Владимировна</a:t>
            </a:r>
          </a:p>
          <a:p>
            <a:pPr algn="l"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schemeClr val="bg2">
                    <a:lumMod val="60000"/>
                    <a:lumOff val="40000"/>
                    <a:alpha val="50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schemeClr val="bg2">
                      <a:lumMod val="60000"/>
                      <a:lumOff val="40000"/>
                      <a:alpha val="50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Учитель математики и физики</a:t>
            </a:r>
          </a:p>
          <a:p>
            <a:pPr algn="l"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schemeClr val="bg2">
                    <a:lumMod val="60000"/>
                    <a:lumOff val="40000"/>
                    <a:alpha val="50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schemeClr val="bg2">
                      <a:lumMod val="60000"/>
                      <a:lumOff val="40000"/>
                      <a:alpha val="50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Классный руководитель 5 класса</a:t>
            </a:r>
          </a:p>
          <a:p>
            <a:pPr algn="l"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schemeClr val="bg2">
                    <a:lumMod val="60000"/>
                    <a:lumOff val="40000"/>
                    <a:alpha val="50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schemeClr val="bg2">
                      <a:lumMod val="60000"/>
                      <a:lumOff val="40000"/>
                      <a:alpha val="50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Место работы МАОУ    «Зиновская СОШ»</a:t>
            </a:r>
          </a:p>
          <a:p>
            <a:pPr algn="l"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schemeClr val="bg2">
                    <a:lumMod val="60000"/>
                    <a:lumOff val="40000"/>
                    <a:alpha val="50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schemeClr val="bg2">
                      <a:lumMod val="60000"/>
                      <a:lumOff val="40000"/>
                      <a:alpha val="50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Образование высшее, закончила ИГПИ им П. П. Ершова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368" y="5949280"/>
            <a:ext cx="87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2015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60648"/>
            <a:ext cx="7315200" cy="4824536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Не останавливайся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Я должна постоянно идти вперед, совершенствоваться в своей профессии. Учитель не может сказать: «Я все знаю, мне больше нечему учиться». Да, бывает трудно, когда опускаются руки - из каждой ситуации можно сделать вывод и идти дальше. Да, иногда хочется все бросить из-за огромной нагрузки и кучи навалившихся проблем – мы можем остановиться и передохнуть, а затем опять продолжить движение. Я, как учитель, должна постоянно открывать новое – новые знания, новые методики преподавания, новые взгляды на воспитание детей, новые приемы работы с родителями. Не идти вперед - значит идти назад!</a:t>
            </a:r>
          </a:p>
          <a:p>
            <a:pPr>
              <a:buNone/>
            </a:pP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" name="Рисунок 3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653136"/>
            <a:ext cx="1872208" cy="1080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16824" cy="1944216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Учительский труд- это каждодневная работа со своими удачами и неудачами, победами и поражениями. И каждый день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 для ребят: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315200" cy="21602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участник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советник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руководитель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товарищ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наблюдатель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6" name="Рисунок 5" descr="20150910_12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3600400" cy="38884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20150910_125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933056"/>
            <a:ext cx="2736304" cy="19442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24336" cy="208823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В целях эффективного использования рабочего времени на уроках использую различные формы организации учебного процесса.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</a:br>
            <a:endParaRPr lang="ru-RU" sz="2000" b="1" i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151022_10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27884" y="440668"/>
            <a:ext cx="2232248" cy="18722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w="82550"/>
          </a:sp3d>
        </p:spPr>
      </p:pic>
      <p:pic>
        <p:nvPicPr>
          <p:cNvPr id="7" name="Рисунок 6" descr="20151022_102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18094" y="1646802"/>
            <a:ext cx="4140460" cy="252028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Рисунок 7" descr="20151022_103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75655" y="2636913"/>
            <a:ext cx="2664298" cy="36724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2520280"/>
          </a:xfrm>
        </p:spPr>
        <p:txBody>
          <a:bodyPr/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работе каждого учителя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есть ещё одна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трудная, но очень важная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миссия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быть классным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руководителем.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Быть классным руководителем – не самое простое дело. Обладать умением из таких разных ребят создавать единый и сплочённый коллектив – это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искусство.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19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636911"/>
            <a:ext cx="6030416" cy="27447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3240360"/>
          </a:xfrm>
        </p:spPr>
        <p:txBody>
          <a:bodyPr/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Видеть в каждом ученике личность – это профессионализм. Уметь прожить с ними добрую и запомнившуюся навсегда школьную жизнь – это талант. Этими качествами и должен обладать настоящий  классный руководитель.    Я хочу, чтобы классный руководитель не терял своего особого значения и призвания «разжигать огонь» в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юных душах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51001_122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89040"/>
            <a:ext cx="3168352" cy="252028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20151008_134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58770" y="3689902"/>
            <a:ext cx="2249996" cy="25922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 считаю, что основное назначение классного руководителя – это создание условий для раскрытия таланта ребенка, умственного, духовного и физического его совершенствования, сохранение его неповторимости.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51218_163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51820" y="2528900"/>
            <a:ext cx="3096344" cy="316835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Рисунок 6" descr="20151023_13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6588224" y="2708920"/>
            <a:ext cx="2304256" cy="21602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Рисунок 7" descr="20151023_13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382" y="3401870"/>
            <a:ext cx="2448272" cy="178245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Классный руководитель – это не работа, это образ жизни.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Рисунок 4" descr="20151211_163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588224" y="764704"/>
            <a:ext cx="2232248" cy="223224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51211_165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3212976"/>
            <a:ext cx="3995936" cy="285978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3240360" cy="220486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20151211_165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980728"/>
            <a:ext cx="2016224" cy="14401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4032448"/>
          </a:xfrm>
        </p:spPr>
        <p:txBody>
          <a:bodyPr/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моей работе меня очень поддерживает моя семья.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Родители, которые дают мудрые житейские советы.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Муж, который стойко переносит все издержки моей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профессии и даже принимает в школьной жизни активное участие! И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 убеждена, что мы не должны «растворятся» в профессии. </a:t>
            </a:r>
            <a:r>
              <a:rPr lang="ru-RU" sz="2000" b="1" i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000" b="1" i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читель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который не уделяет внимания своим близким, не сможет быть по-настоящему внимателен и к своим ученикам.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i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151211_161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76056" y="4077072"/>
            <a:ext cx="2664296" cy="18722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20151211_165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971600" y="4365104"/>
            <a:ext cx="3456384" cy="172819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Есть такая легенда. Когда родился учитель, то к колыбели его слетелись три феи. «Ты будешь самым мудрым, - сказала первая фея,- потому что всю свою жизнь ты будешь учить людей». «Ты будешь самым красивым, сказала вторая фея, - потому что всю свою жизнь ты будешь окружён молодостью и красотой». «Ты будешь самым счастливым, - сказала третья фея, - потому что это великое чудо и радость делать счастливыми и мудрыми других».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284984"/>
            <a:ext cx="4824536" cy="21602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2880320" cy="496855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Учителя- народ чудной…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И, может быть, потехи ради,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Когда у смертных выходной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Они садятся за тетради.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Порой скисаем мы совсем,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Порою лезем вон из кожи,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 как ни странно, 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между тем,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 жить без школы мы не можем!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3672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352839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Моя педагогическая деятельность началась заново 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 августа 2015 года...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Я уходила из школы, но вернулась. Почему?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Меня не устраивала моя работа, было скучно, каждый день одно и тоже. А учитель каждый раз осваивает что-то новое и это интересно. Вроде работаешь по одной и той же программе, но один и тот же урок никогда не повторяется. Придут новые дети, и все будет по-другому.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i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29000"/>
            <a:ext cx="3024336" cy="17281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7638"/>
            <a:ext cx="6681936" cy="2227386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25000"/>
                  </a:schemeClr>
                </a:solidFill>
              </a:rPr>
              <a:t>СПАСИБО ЗА ВНИМАНИЕ!!!</a:t>
            </a:r>
            <a:endParaRPr lang="ru-RU" sz="36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76673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Однажды  мудрец задал окружавшим его три вопроса:</a:t>
            </a:r>
          </a:p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     - Какое дело у человека самое важное?</a:t>
            </a:r>
          </a:p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     - Какое время у человека самое важное?</a:t>
            </a:r>
          </a:p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     - Какой из людей для нас самый важный?</a:t>
            </a:r>
          </a:p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Люди </a:t>
            </a:r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по-разному</a:t>
            </a:r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 отвечали на эти вопросы. Тогда мудрец сказал им:</a:t>
            </a:r>
          </a:p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- Самое важное для нас в жизни дело - то, которое мы делаем сейчас.</a:t>
            </a:r>
          </a:p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- Самое важное время - тот момент, в котором мы живем.</a:t>
            </a:r>
          </a:p>
          <a:p>
            <a:pPr algn="just"/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- Самый важный для нас в жизни человек - тот, с которым мы имеем дело сейчас.</a:t>
            </a:r>
          </a:p>
        </p:txBody>
      </p:sp>
      <p:pic>
        <p:nvPicPr>
          <p:cNvPr id="8" name="Рисунок 7" descr="soru-sorma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3150096" cy="47525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Величайшая польза, которую можно извлечь из жизни,- потратить жизнь на дело, которое переживёт вас.</a:t>
            </a:r>
          </a:p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                                 Уильям Джеймс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Рисунок 4" descr="IMG_1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032448" cy="3456384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0" name="Рисунок 9" descr="20151001_123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4464496" cy="379588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315200" cy="3024336"/>
          </a:xfrm>
        </p:spPr>
        <p:txBody>
          <a:bodyPr/>
          <a:lstStyle/>
          <a:p>
            <a:pPr marL="457200" indent="-457200"/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</a:b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0648"/>
            <a:ext cx="5760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</a:rPr>
              <a:t>Начиная работать учителем я выбрала для себя несколько педагогических принципов:</a:t>
            </a:r>
          </a:p>
          <a:p>
            <a:pPr algn="l"/>
            <a:endParaRPr lang="ru-RU" sz="2000" b="1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не навреди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не отмахнись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не разучись улыбаться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не разочаровывайся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не останавливайся</a:t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7" name="Рисунок 6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92896"/>
            <a:ext cx="2952328" cy="27363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315200" cy="36004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Не навреди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 считаю, что это главное, о чем должен помнить учитель. И когда он отчитывает нерадивого ученика, и когда хвалит перед всем классом отличника. Нельзя навредить ученику своей ленью, некомпетентностью, несправедливым отношением. Принцип «не навреди» вытекает из общего принципа гуманизма как уважения личности, как заботы о ее будущем и ее благе. Для учителя нет ничего важнее этого принципа! 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</a:br>
            <a:endParaRPr lang="ru-RU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5950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645024"/>
            <a:ext cx="4392488" cy="17281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482453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 отмахнись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Профессия учитель – это постоянное общение с людьми. И когда иду в класс, когда только вхожу в школу, я должна быть предельно внимательна к моим ученикам. Я не должна позволить моим личным проблемам застить мне глаза и не заметить, что ребенку плохо. Ведь даже разбитая коленка или потерянная ручка могут стать для него трагедией, и я не имею права отмахнуться от этого как от мелочи. И тем более я должна вмешаться, когда ребенку по-настоящему плохо: обижают сверстники или родители не проявляют должного внимания и заботы. Это мой долг!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</a:b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Рисунок 4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77072"/>
            <a:ext cx="3600400" cy="15121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315200" cy="600871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 разучись улыбаться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Никакие проблемы в жизни не должны убить улыбку, которую учитель  обязан дарить своим ученикам. Где запрещено смеяться, там, как правило, и плакать нельзя. Чувство юмора в жизни учителя играет очень важную роль. В нем часто мое спасение!</a:t>
            </a:r>
          </a:p>
          <a:p>
            <a:endParaRPr lang="ru-RU" sz="2000" dirty="0"/>
          </a:p>
        </p:txBody>
      </p:sp>
      <p:pic>
        <p:nvPicPr>
          <p:cNvPr id="4" name="Рисунок 3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96952"/>
            <a:ext cx="4608512" cy="2376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8640"/>
            <a:ext cx="7315200" cy="4536504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Не разочаровывайся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В моей профессии может быть очень много поводов для разочарования, если не научиться смотреть на них философски. «Убилась», объясняя тему, а класс смотрит на тебя непонимающими глазами.  Не повод опускать руки. Дети мало читают, а их родители совершенно этим не озабочены. Не причина смотреть на мир с отчаянием. Ведь завтра мои ученики могут так порадовать меня, что мир расцветет всеми цветами радуги. Именно так и бывает! </a:t>
            </a:r>
          </a:p>
          <a:p>
            <a:pPr algn="just"/>
            <a:endParaRPr lang="ru-RU" sz="2000" b="1" i="1" dirty="0"/>
          </a:p>
        </p:txBody>
      </p:sp>
      <p:pic>
        <p:nvPicPr>
          <p:cNvPr id="4" name="Рисунок 3" descr="bigstock-feather-quill-and-inkwell-over-157421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861048"/>
            <a:ext cx="4176464" cy="17281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808080"/>
      </a:dk2>
      <a:lt2>
        <a:srgbClr val="0037D2"/>
      </a:lt2>
      <a:accent1>
        <a:srgbClr val="1D5EFF"/>
      </a:accent1>
      <a:accent2>
        <a:srgbClr val="058CF0"/>
      </a:accent2>
      <a:accent3>
        <a:srgbClr val="FFFFFF"/>
      </a:accent3>
      <a:accent4>
        <a:srgbClr val="6C6C6C"/>
      </a:accent4>
      <a:accent5>
        <a:srgbClr val="ABB6FF"/>
      </a:accent5>
      <a:accent6>
        <a:srgbClr val="047ED9"/>
      </a:accent6>
      <a:hlink>
        <a:srgbClr val="53CE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466</TotalTime>
  <Words>644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</vt:lpstr>
      <vt:lpstr>Моя педагогическая деятельность</vt:lpstr>
      <vt:lpstr>Моя педагогическая деятельность началась заново  10 августа 2015 года... - Я уходила из школы, но вернулась. Почему? - Меня не устраивала моя работа, было скучно, каждый день одно и тоже. А учитель каждый раз осваивает что-то новое и это интересно. Вроде работаешь по одной и той же программе, но один и тот же урок никогда не повторяется. Придут новые дети, и все будет по-другому. </vt:lpstr>
      <vt:lpstr>Слайд 3</vt:lpstr>
      <vt:lpstr>Слайд 4</vt:lpstr>
      <vt:lpstr> </vt:lpstr>
      <vt:lpstr>                                  Не навреди Я считаю, что это главное, о чем должен помнить учитель. И когда он отчитывает нерадивого ученика, и когда хвалит перед всем классом отличника. Нельзя навредить ученику своей ленью, некомпетентностью, несправедливым отношением. Принцип «не навреди» вытекает из общего принципа гуманизма как уважения личности, как заботы о ее будущем и ее благе. Для учителя нет ничего важнее этого принципа!  </vt:lpstr>
      <vt:lpstr>                                      Не отмахнись  Профессия учитель – это постоянное общение с людьми. И когда иду в класс, когда только вхожу в школу, я должна быть предельно внимательна к моим ученикам. Я не должна позволить моим личным проблемам застить мне глаза и не заметить, что ребенку плохо. Ведь даже разбитая коленка или потерянная ручка могут стать для него трагедией, и я не имею права отмахнуться от этого как от мелочи. И тем более я должна вмешаться, когда ребенку по-настоящему плохо: обижают сверстники или родители не проявляют должного внимания и заботы. Это мой долг! </vt:lpstr>
      <vt:lpstr>Слайд 8</vt:lpstr>
      <vt:lpstr>Слайд 9</vt:lpstr>
      <vt:lpstr>Слайд 10</vt:lpstr>
      <vt:lpstr> Учительский труд- это каждодневная работа со своими удачами и неудачами, победами и поражениями. И каждый день я для ребят: </vt:lpstr>
      <vt:lpstr>В целях эффективного использования рабочего времени на уроках использую различные формы организации учебного процесса. </vt:lpstr>
      <vt:lpstr>В работе каждого учителя есть ещё одна трудная, но очень важная миссия – быть классным  руководителем. Быть классным руководителем – не самое простое дело. Обладать умением из таких разных ребят создавать единый и сплочённый коллектив – это искусство.</vt:lpstr>
      <vt:lpstr>Видеть в каждом ученике личность – это профессионализм. Уметь прожить с ними добрую и запомнившуюся навсегда школьную жизнь – это талант. Этими качествами и должен обладать настоящий  классный руководитель.    Я хочу, чтобы классный руководитель не терял своего особого значения и призвания «разжигать огонь» в юных душах.</vt:lpstr>
      <vt:lpstr>Я считаю, что основное назначение классного руководителя – это создание условий для раскрытия таланта ребенка, умственного, духовного и физического его совершенствования, сохранение его неповторимости.</vt:lpstr>
      <vt:lpstr> </vt:lpstr>
      <vt:lpstr>В моей работе меня очень поддерживает моя семья. Родители, которые дают мудрые житейские советы. Муж, который стойко переносит все издержки моей профессии и даже принимает в школьной жизни активное участие! И я убеждена, что мы не должны «растворятся» в профессии. Учитель, который не уделяет внимания своим близким, не сможет быть по-настоящему внимателен и к своим ученикам. </vt:lpstr>
      <vt:lpstr>Есть такая легенда. Когда родился учитель, то к колыбели его слетелись три феи. «Ты будешь самым мудрым, - сказала первая фея,- потому что всю свою жизнь ты будешь учить людей». «Ты будешь самым красивым, сказала вторая фея, - потому что всю свою жизнь ты будешь окружён молодостью и красотой». «Ты будешь самым счастливым, - сказала третья фея, - потому что это великое чудо и радость делать счастливыми и мудрыми других».  </vt:lpstr>
      <vt:lpstr>Учителя- народ чудной… И, может быть, потехи ради, Когда у смертных выходной Они садятся за тетради. Порой скисаем мы совсем, Порою лезем вон из кожи, Но как ни странно,  между тем, А жить без школы мы не можем!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деятельность</dc:title>
  <dc:creator>Татьяна</dc:creator>
  <cp:lastModifiedBy>Татьяна</cp:lastModifiedBy>
  <cp:revision>56</cp:revision>
  <dcterms:created xsi:type="dcterms:W3CDTF">2015-12-19T11:19:47Z</dcterms:created>
  <dcterms:modified xsi:type="dcterms:W3CDTF">2015-12-19T19:58:33Z</dcterms:modified>
</cp:coreProperties>
</file>