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77" r:id="rId5"/>
    <p:sldId id="28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7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7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8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5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7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3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8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9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0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7F0F-FD97-4B7E-B17B-F5CAC72451B0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B02C-8F79-422D-86B4-F9E0394B1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можем помочь зимующим птицам?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27" y="1505416"/>
            <a:ext cx="6467913" cy="485093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836726" y="4502727"/>
            <a:ext cx="1517073" cy="16742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6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Урок окружающего мира в разнотрансформируемом пространстве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0" y="2217511"/>
            <a:ext cx="4963885" cy="3722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6" y="2217511"/>
            <a:ext cx="5555962" cy="416697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87890" y="5264727"/>
            <a:ext cx="865909" cy="9122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2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Покормите птиц зимой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34" y="1452282"/>
            <a:ext cx="7928896" cy="56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приготовили кормушки для птиц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690688"/>
            <a:ext cx="6657104" cy="4992828"/>
          </a:xfrm>
        </p:spPr>
      </p:pic>
    </p:spTree>
    <p:extLst>
      <p:ext uri="{BB962C8B-B14F-4D97-AF65-F5344CB8AC3E}">
        <p14:creationId xmlns:p14="http://schemas.microsoft.com/office/powerpoint/2010/main" val="186185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хотим помочь птицам зимой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b="-2684"/>
          <a:stretch/>
        </p:blipFill>
        <p:spPr>
          <a:xfrm>
            <a:off x="1156447" y="1759049"/>
            <a:ext cx="4294220" cy="483001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12282" b="-307"/>
          <a:stretch/>
        </p:blipFill>
        <p:spPr>
          <a:xfrm>
            <a:off x="7261412" y="1759049"/>
            <a:ext cx="4320989" cy="51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9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Как мы можем помочь зимующим птицам?</vt:lpstr>
      <vt:lpstr>Урок окружающего мира в разнотрансформируемом пространстве</vt:lpstr>
      <vt:lpstr>Покормите птиц зимой</vt:lpstr>
      <vt:lpstr>Мы приготовили кормушки для птиц</vt:lpstr>
      <vt:lpstr>Мы хотим помочь птицам зимой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30</cp:revision>
  <dcterms:created xsi:type="dcterms:W3CDTF">2018-10-15T12:43:56Z</dcterms:created>
  <dcterms:modified xsi:type="dcterms:W3CDTF">2018-12-24T03:34:21Z</dcterms:modified>
</cp:coreProperties>
</file>