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D920-7067-4F81-BB8C-2BD184C718A3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CA58-0247-42DF-830B-0723891643A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D920-7067-4F81-BB8C-2BD184C718A3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CA58-0247-42DF-830B-0723891643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D920-7067-4F81-BB8C-2BD184C718A3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CA58-0247-42DF-830B-0723891643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D920-7067-4F81-BB8C-2BD184C718A3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CA58-0247-42DF-830B-0723891643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D920-7067-4F81-BB8C-2BD184C718A3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CA58-0247-42DF-830B-0723891643A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D920-7067-4F81-BB8C-2BD184C718A3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CA58-0247-42DF-830B-0723891643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D920-7067-4F81-BB8C-2BD184C718A3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CA58-0247-42DF-830B-0723891643A5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D920-7067-4F81-BB8C-2BD184C718A3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CA58-0247-42DF-830B-0723891643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D920-7067-4F81-BB8C-2BD184C718A3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CA58-0247-42DF-830B-0723891643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D920-7067-4F81-BB8C-2BD184C718A3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CA58-0247-42DF-830B-0723891643A5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D920-7067-4F81-BB8C-2BD184C718A3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CA58-0247-42DF-830B-0723891643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51EFD920-7067-4F81-BB8C-2BD184C718A3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25E1CA58-0247-42DF-830B-0723891643A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99992" y="692696"/>
            <a:ext cx="4320480" cy="475252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Итоги </a:t>
            </a:r>
            <a:br>
              <a:rPr lang="ru-RU" sz="3200" dirty="0" smtClean="0"/>
            </a:br>
            <a:r>
              <a:rPr lang="ru-RU" sz="3200" dirty="0" smtClean="0"/>
              <a:t>фотоконкурса</a:t>
            </a:r>
            <a:br>
              <a:rPr lang="ru-RU" sz="3200" dirty="0" smtClean="0"/>
            </a:br>
            <a:r>
              <a:rPr lang="ru-RU" sz="3200" dirty="0" smtClean="0"/>
              <a:t>«А из нашего окна…»</a:t>
            </a:r>
            <a:endParaRPr lang="ru-RU" sz="3200" dirty="0"/>
          </a:p>
        </p:txBody>
      </p:sp>
      <p:pic>
        <p:nvPicPr>
          <p:cNvPr id="2050" name="Picture 2" descr="C:\Users\Den\Downloads\Безымян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4" y="620688"/>
            <a:ext cx="4276725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760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23728" y="116632"/>
            <a:ext cx="6781800" cy="16002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Итак, разрешите представить наше независимое жюри:</a:t>
            </a:r>
            <a:endParaRPr lang="ru-RU" sz="3200" dirty="0"/>
          </a:p>
        </p:txBody>
      </p:sp>
      <p:pic>
        <p:nvPicPr>
          <p:cNvPr id="1026" name="Picture 2" descr="C:\Users\Den\Downloads\шеляги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92" y="1916832"/>
            <a:ext cx="1524000" cy="1524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en\Downloads\гал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424832"/>
            <a:ext cx="1612900" cy="203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en\Downloads\нечаев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712438"/>
            <a:ext cx="1574800" cy="203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0233" y="3900631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Галина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Шелягина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Почетный работник общего образования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54214" y="4685461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Цитрикова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Галина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Профессиональный фотограф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51488" y="4869160"/>
            <a:ext cx="2448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Нечаева Светлана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Пресс-секретарь Администрации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Ялуторовского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555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978987"/>
            <a:ext cx="3812645" cy="2429934"/>
          </a:xfrm>
        </p:spPr>
        <p:txBody>
          <a:bodyPr>
            <a:noAutofit/>
          </a:bodyPr>
          <a:lstStyle/>
          <a:p>
            <a:r>
              <a:rPr lang="ru-RU" sz="2400" dirty="0" smtClean="0"/>
              <a:t>1 место</a:t>
            </a:r>
            <a:br>
              <a:rPr lang="ru-RU" sz="2400" dirty="0" smtClean="0"/>
            </a:br>
            <a:r>
              <a:rPr lang="ru-RU" sz="2400" dirty="0" smtClean="0"/>
              <a:t>Дмитриева Алина</a:t>
            </a:r>
            <a:br>
              <a:rPr lang="ru-RU" sz="2400" dirty="0" smtClean="0"/>
            </a:br>
            <a:r>
              <a:rPr lang="ru-RU" sz="2400" dirty="0"/>
              <a:t>2 место</a:t>
            </a:r>
            <a:br>
              <a:rPr lang="ru-RU" sz="2400" dirty="0"/>
            </a:br>
            <a:r>
              <a:rPr lang="ru-RU" sz="2400" dirty="0" smtClean="0"/>
              <a:t>Бабушкина Алена</a:t>
            </a:r>
            <a:br>
              <a:rPr lang="ru-RU" sz="2400" dirty="0" smtClean="0"/>
            </a:br>
            <a:r>
              <a:rPr lang="ru-RU" sz="2400" dirty="0"/>
              <a:t>3 место</a:t>
            </a:r>
            <a:br>
              <a:rPr lang="ru-RU" sz="2400" dirty="0"/>
            </a:br>
            <a:r>
              <a:rPr lang="ru-RU" sz="2400" dirty="0"/>
              <a:t>Анастасия </a:t>
            </a:r>
            <a:r>
              <a:rPr lang="ru-RU" sz="2400" dirty="0" err="1"/>
              <a:t>Дашкеева</a:t>
            </a:r>
            <a:r>
              <a:rPr lang="ru-RU" sz="2400" dirty="0"/>
              <a:t>(</a:t>
            </a:r>
            <a:r>
              <a:rPr lang="ru-RU" sz="2400" dirty="0" err="1"/>
              <a:t>Гуземина</a:t>
            </a:r>
            <a:r>
              <a:rPr lang="ru-RU" sz="2400" dirty="0"/>
              <a:t>)</a:t>
            </a: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1" b="8971"/>
          <a:stretch>
            <a:fillRect/>
          </a:stretch>
        </p:blipFill>
        <p:spPr>
          <a:xfrm>
            <a:off x="467543" y="1016561"/>
            <a:ext cx="4344317" cy="3564567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860032" y="3501008"/>
            <a:ext cx="3818467" cy="2421467"/>
          </a:xfrm>
        </p:spPr>
        <p:txBody>
          <a:bodyPr/>
          <a:lstStyle/>
          <a:p>
            <a:r>
              <a:rPr lang="ru-RU" dirty="0" smtClean="0"/>
              <a:t>       Ваши </a:t>
            </a:r>
            <a:r>
              <a:rPr lang="ru-RU" dirty="0" err="1" smtClean="0"/>
              <a:t>вкусняшки</a:t>
            </a:r>
            <a:r>
              <a:rPr lang="ru-RU" dirty="0" smtClean="0"/>
              <a:t> ждут вас!!!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332656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Та-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дамм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Den\Desktop\IMG_20200410_220531_HD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33056"/>
            <a:ext cx="3292254" cy="251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743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32</TotalTime>
  <Words>35</Words>
  <Application>Microsoft Office PowerPoint</Application>
  <PresentationFormat>Экран (4:3)</PresentationFormat>
  <Paragraphs>11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NewsPrint</vt:lpstr>
      <vt:lpstr>Итоги  фотоконкурса «А из нашего окна…»</vt:lpstr>
      <vt:lpstr>Итак, разрешите представить наше независимое жюри:</vt:lpstr>
      <vt:lpstr>1 место Дмитриева Алина 2 место Бабушкина Алена 3 место Анастасия Дашкеева(Гуземина)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 фотоконкурса «А из нашего окна…»</dc:title>
  <dc:creator>Den</dc:creator>
  <cp:lastModifiedBy>Den</cp:lastModifiedBy>
  <cp:revision>3</cp:revision>
  <dcterms:created xsi:type="dcterms:W3CDTF">2020-04-10T17:42:27Z</dcterms:created>
  <dcterms:modified xsi:type="dcterms:W3CDTF">2020-04-10T18:14:55Z</dcterms:modified>
</cp:coreProperties>
</file>