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57" r:id="rId4"/>
    <p:sldId id="261" r:id="rId5"/>
    <p:sldId id="277" r:id="rId6"/>
    <p:sldId id="263" r:id="rId7"/>
    <p:sldId id="275" r:id="rId8"/>
    <p:sldId id="279" r:id="rId9"/>
  </p:sldIdLst>
  <p:sldSz cx="6858000" cy="9144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FF"/>
    <a:srgbClr val="00FF00"/>
    <a:srgbClr val="CC0099"/>
    <a:srgbClr val="16EBF6"/>
    <a:srgbClr val="13C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55" d="100"/>
          <a:sy n="55" d="100"/>
        </p:scale>
        <p:origin x="2250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 userDrawn="1"/>
        </p:nvGrpSpPr>
        <p:grpSpPr>
          <a:xfrm>
            <a:off x="160711" y="0"/>
            <a:ext cx="4982801" cy="2762237"/>
            <a:chOff x="214282" y="0"/>
            <a:chExt cx="6643734" cy="2071678"/>
          </a:xfrm>
        </p:grpSpPr>
        <p:pic>
          <p:nvPicPr>
            <p:cNvPr id="9" name="Picture 8" descr="&amp;Pcy;&amp;ucy;&amp;scy;&amp;tcy;&amp;softcy; &amp;bcy;&amp;ucy;&amp;dcy;&amp;iecy;&amp;tcy; &amp;scy; &amp;vcy;&amp;acy;&amp;mcy;&amp;icy; &amp;lcy;&amp;yucy;&amp;bcy;&amp;ocy;&amp;vcy;&amp;softcy;! - &amp;bcy;&amp;lcy;&amp;ocy;&amp;gcy;&amp;icy; &amp;Vcy; &amp;Gcy;&amp;Ocy;&amp;Rcy;&amp;Ocy;&amp;Dcy;&amp;IEcy;.RU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t="30769" r="60923" b="11538"/>
            <a:stretch>
              <a:fillRect/>
            </a:stretch>
          </p:blipFill>
          <p:spPr bwMode="auto">
            <a:xfrm>
              <a:off x="5000628" y="0"/>
              <a:ext cx="1857388" cy="1071570"/>
            </a:xfrm>
            <a:prstGeom prst="rect">
              <a:avLst/>
            </a:prstGeom>
            <a:noFill/>
          </p:spPr>
        </p:pic>
        <p:pic>
          <p:nvPicPr>
            <p:cNvPr id="10" name="Picture 8" descr="&amp;Pcy;&amp;ucy;&amp;scy;&amp;tcy;&amp;softcy; &amp;bcy;&amp;ucy;&amp;dcy;&amp;iecy;&amp;tcy; &amp;scy; &amp;vcy;&amp;acy;&amp;mcy;&amp;icy; &amp;lcy;&amp;yucy;&amp;bcy;&amp;ocy;&amp;vcy;&amp;softcy;! - &amp;bcy;&amp;lcy;&amp;ocy;&amp;gcy;&amp;icy; &amp;Vcy; &amp;Gcy;&amp;Ocy;&amp;Rcy;&amp;Ocy;&amp;Dcy;&amp;IEcy;.RU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282" y="214290"/>
              <a:ext cx="4753156" cy="1857388"/>
            </a:xfrm>
            <a:prstGeom prst="rect">
              <a:avLst/>
            </a:prstGeom>
            <a:noFill/>
          </p:spPr>
        </p:pic>
      </p:grpSp>
      <p:pic>
        <p:nvPicPr>
          <p:cNvPr id="11" name="Picture 12" descr="&amp;Acy;&amp;bcy;&amp;scy;&amp;tcy;&amp;rcy;&amp;acy;&amp;kcy;&amp;tcy;&amp;ncy;&amp;ycy;&amp;jcy; &amp;Zcy;&amp;iecy;&amp;mcy;&amp;lcy;&amp;icy; &amp;Scy;&amp;icy;&amp;mcy;&amp;vcy;&amp;ocy;&amp;lcy; &amp;Kcy;&amp;ocy;&amp;ncy;&amp;tscy;&amp;iecy;&amp;pcy;&amp;tscy;&amp;icy;&amp;yacy; &amp;Gcy;&amp;lcy;&amp;ocy;&amp;bcy;&amp;acy;&amp;lcy;&amp;softcy;&amp;ncy;&amp;ocy;&amp;gcy;&amp;ocy; &amp;Ecy;&amp;kcy;&amp;ocy; &amp;kcy;&amp;lcy;&amp;icy;&amp;pcy;&amp;acy;&amp;rcy;&amp;tcy;&amp;ycy; - ClipartLogo.com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711" y="3143241"/>
            <a:ext cx="3111425" cy="5738780"/>
          </a:xfrm>
          <a:prstGeom prst="rect">
            <a:avLst/>
          </a:prstGeom>
          <a:noFill/>
        </p:spPr>
      </p:pic>
      <p:grpSp>
        <p:nvGrpSpPr>
          <p:cNvPr id="20" name="Группа 19"/>
          <p:cNvGrpSpPr/>
          <p:nvPr userDrawn="1"/>
        </p:nvGrpSpPr>
        <p:grpSpPr>
          <a:xfrm>
            <a:off x="2411008" y="7111206"/>
            <a:ext cx="4318451" cy="1779604"/>
            <a:chOff x="3214678" y="5333404"/>
            <a:chExt cx="5757934" cy="1334703"/>
          </a:xfrm>
        </p:grpSpPr>
        <p:pic>
          <p:nvPicPr>
            <p:cNvPr id="12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00892" y="5333404"/>
              <a:ext cx="1971720" cy="1310281"/>
            </a:xfrm>
            <a:prstGeom prst="rect">
              <a:avLst/>
            </a:prstGeom>
            <a:noFill/>
          </p:spPr>
        </p:pic>
        <p:grpSp>
          <p:nvGrpSpPr>
            <p:cNvPr id="13" name="Группа 12"/>
            <p:cNvGrpSpPr/>
            <p:nvPr userDrawn="1"/>
          </p:nvGrpSpPr>
          <p:grpSpPr>
            <a:xfrm>
              <a:off x="5143504" y="6000768"/>
              <a:ext cx="1928826" cy="595901"/>
              <a:chOff x="5143504" y="6072206"/>
              <a:chExt cx="1928826" cy="595901"/>
            </a:xfrm>
          </p:grpSpPr>
          <p:pic>
            <p:nvPicPr>
              <p:cNvPr id="14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  <p:cNvPicPr>
                <a:picLocks noChangeAspect="1" noChangeArrowheads="1"/>
              </p:cNvPicPr>
              <p:nvPr userDrawn="1"/>
            </p:nvPicPr>
            <p:blipFill>
              <a:blip r:embed="rId5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63722" r="53758"/>
              <a:stretch>
                <a:fillRect/>
              </a:stretch>
            </p:blipFill>
            <p:spPr bwMode="auto">
              <a:xfrm>
                <a:off x="5929322" y="6072206"/>
                <a:ext cx="1143008" cy="595901"/>
              </a:xfrm>
              <a:prstGeom prst="rect">
                <a:avLst/>
              </a:prstGeom>
              <a:noFill/>
            </p:spPr>
          </p:pic>
          <p:pic>
            <p:nvPicPr>
              <p:cNvPr id="15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  <p:cNvPicPr>
                <a:picLocks noChangeAspect="1" noChangeArrowheads="1"/>
              </p:cNvPicPr>
              <p:nvPr userDrawn="1"/>
            </p:nvPicPr>
            <p:blipFill>
              <a:blip r:embed="rId6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63722" r="53758"/>
              <a:stretch>
                <a:fillRect/>
              </a:stretch>
            </p:blipFill>
            <p:spPr bwMode="auto">
              <a:xfrm>
                <a:off x="5143504" y="6258425"/>
                <a:ext cx="785818" cy="409682"/>
              </a:xfrm>
              <a:prstGeom prst="rect">
                <a:avLst/>
              </a:prstGeom>
              <a:noFill/>
            </p:spPr>
          </p:pic>
        </p:grpSp>
        <p:grpSp>
          <p:nvGrpSpPr>
            <p:cNvPr id="16" name="Группа 15"/>
            <p:cNvGrpSpPr/>
            <p:nvPr userDrawn="1"/>
          </p:nvGrpSpPr>
          <p:grpSpPr>
            <a:xfrm>
              <a:off x="3214678" y="6072206"/>
              <a:ext cx="1928826" cy="595901"/>
              <a:chOff x="5143504" y="6072206"/>
              <a:chExt cx="1928826" cy="595901"/>
            </a:xfrm>
          </p:grpSpPr>
          <p:pic>
            <p:nvPicPr>
              <p:cNvPr id="17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  <p:cNvPicPr>
                <a:picLocks noChangeAspect="1" noChangeArrowheads="1"/>
              </p:cNvPicPr>
              <p:nvPr userDrawn="1"/>
            </p:nvPicPr>
            <p:blipFill>
              <a:blip r:embed="rId5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63722" r="53758"/>
              <a:stretch>
                <a:fillRect/>
              </a:stretch>
            </p:blipFill>
            <p:spPr bwMode="auto">
              <a:xfrm>
                <a:off x="5929322" y="6072206"/>
                <a:ext cx="1143008" cy="595901"/>
              </a:xfrm>
              <a:prstGeom prst="rect">
                <a:avLst/>
              </a:prstGeom>
              <a:noFill/>
            </p:spPr>
          </p:pic>
          <p:pic>
            <p:nvPicPr>
              <p:cNvPr id="18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  <p:cNvPicPr>
                <a:picLocks noChangeAspect="1" noChangeArrowheads="1"/>
              </p:cNvPicPr>
              <p:nvPr userDrawn="1"/>
            </p:nvPicPr>
            <p:blipFill>
              <a:blip r:embed="rId6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63722" r="53758"/>
              <a:stretch>
                <a:fillRect/>
              </a:stretch>
            </p:blipFill>
            <p:spPr bwMode="auto">
              <a:xfrm>
                <a:off x="5143504" y="6258425"/>
                <a:ext cx="785818" cy="409682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F0C73217-CE93-4D09-B878-BE2DCE304952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479AFA1B-CB09-41B0-AFF5-D2A65DD8F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F0C73217-CE93-4D09-B878-BE2DCE304952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479AFA1B-CB09-41B0-AFF5-D2A65DD8F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214290" y="285720"/>
            <a:ext cx="4822065" cy="2190765"/>
            <a:chOff x="214282" y="0"/>
            <a:chExt cx="6643734" cy="2071678"/>
          </a:xfrm>
        </p:grpSpPr>
        <p:pic>
          <p:nvPicPr>
            <p:cNvPr id="8" name="Picture 8" descr="&amp;Pcy;&amp;ucy;&amp;scy;&amp;tcy;&amp;softcy; &amp;bcy;&amp;ucy;&amp;dcy;&amp;iecy;&amp;tcy; &amp;scy; &amp;vcy;&amp;acy;&amp;mcy;&amp;icy; &amp;lcy;&amp;yucy;&amp;bcy;&amp;ocy;&amp;vcy;&amp;softcy;! - &amp;bcy;&amp;lcy;&amp;ocy;&amp;gcy;&amp;icy; &amp;Vcy; &amp;Gcy;&amp;Ocy;&amp;Rcy;&amp;Ocy;&amp;Dcy;&amp;IEcy;.RU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t="30769" r="60923" b="11538"/>
            <a:stretch>
              <a:fillRect/>
            </a:stretch>
          </p:blipFill>
          <p:spPr bwMode="auto">
            <a:xfrm>
              <a:off x="5000628" y="0"/>
              <a:ext cx="1857388" cy="1071570"/>
            </a:xfrm>
            <a:prstGeom prst="rect">
              <a:avLst/>
            </a:prstGeom>
            <a:noFill/>
          </p:spPr>
        </p:pic>
        <p:pic>
          <p:nvPicPr>
            <p:cNvPr id="9" name="Picture 8" descr="&amp;Pcy;&amp;ucy;&amp;scy;&amp;tcy;&amp;softcy; &amp;bcy;&amp;ucy;&amp;dcy;&amp;iecy;&amp;tcy; &amp;scy; &amp;vcy;&amp;acy;&amp;mcy;&amp;icy; &amp;lcy;&amp;yucy;&amp;bcy;&amp;ocy;&amp;vcy;&amp;softcy;! - &amp;bcy;&amp;lcy;&amp;ocy;&amp;gcy;&amp;icy; &amp;Vcy; &amp;Gcy;&amp;Ocy;&amp;Rcy;&amp;Ocy;&amp;Dcy;&amp;IEcy;.RU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282" y="214290"/>
              <a:ext cx="4753156" cy="1857388"/>
            </a:xfrm>
            <a:prstGeom prst="rect">
              <a:avLst/>
            </a:prstGeom>
            <a:noFill/>
          </p:spPr>
        </p:pic>
      </p:grpSp>
      <p:grpSp>
        <p:nvGrpSpPr>
          <p:cNvPr id="10" name="Группа 9"/>
          <p:cNvGrpSpPr/>
          <p:nvPr userDrawn="1"/>
        </p:nvGrpSpPr>
        <p:grpSpPr>
          <a:xfrm>
            <a:off x="2411008" y="7111206"/>
            <a:ext cx="4318451" cy="1779604"/>
            <a:chOff x="3214678" y="5333404"/>
            <a:chExt cx="5757934" cy="1334703"/>
          </a:xfrm>
        </p:grpSpPr>
        <p:pic>
          <p:nvPicPr>
            <p:cNvPr id="11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00892" y="5333404"/>
              <a:ext cx="1971720" cy="1310281"/>
            </a:xfrm>
            <a:prstGeom prst="rect">
              <a:avLst/>
            </a:prstGeom>
            <a:noFill/>
          </p:spPr>
        </p:pic>
        <p:grpSp>
          <p:nvGrpSpPr>
            <p:cNvPr id="12" name="Группа 12"/>
            <p:cNvGrpSpPr/>
            <p:nvPr userDrawn="1"/>
          </p:nvGrpSpPr>
          <p:grpSpPr>
            <a:xfrm>
              <a:off x="5143504" y="6000768"/>
              <a:ext cx="1928826" cy="595901"/>
              <a:chOff x="5143504" y="6072206"/>
              <a:chExt cx="1928826" cy="595901"/>
            </a:xfrm>
          </p:grpSpPr>
          <p:pic>
            <p:nvPicPr>
              <p:cNvPr id="16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  <p:cNvPicPr>
                <a:picLocks noChangeAspect="1" noChangeArrowheads="1"/>
              </p:cNvPicPr>
              <p:nvPr userDrawn="1"/>
            </p:nvPicPr>
            <p:blipFill>
              <a:blip r:embed="rId4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63722" r="53758"/>
              <a:stretch>
                <a:fillRect/>
              </a:stretch>
            </p:blipFill>
            <p:spPr bwMode="auto">
              <a:xfrm>
                <a:off x="5929322" y="6072206"/>
                <a:ext cx="1143008" cy="595901"/>
              </a:xfrm>
              <a:prstGeom prst="rect">
                <a:avLst/>
              </a:prstGeom>
              <a:noFill/>
            </p:spPr>
          </p:pic>
          <p:pic>
            <p:nvPicPr>
              <p:cNvPr id="17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  <p:cNvPicPr>
                <a:picLocks noChangeAspect="1" noChangeArrowheads="1"/>
              </p:cNvPicPr>
              <p:nvPr userDrawn="1"/>
            </p:nvPicPr>
            <p:blipFill>
              <a:blip r:embed="rId5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63722" r="53758"/>
              <a:stretch>
                <a:fillRect/>
              </a:stretch>
            </p:blipFill>
            <p:spPr bwMode="auto">
              <a:xfrm>
                <a:off x="5143504" y="6258425"/>
                <a:ext cx="785818" cy="409682"/>
              </a:xfrm>
              <a:prstGeom prst="rect">
                <a:avLst/>
              </a:prstGeom>
              <a:noFill/>
            </p:spPr>
          </p:pic>
        </p:grpSp>
        <p:grpSp>
          <p:nvGrpSpPr>
            <p:cNvPr id="13" name="Группа 15"/>
            <p:cNvGrpSpPr/>
            <p:nvPr userDrawn="1"/>
          </p:nvGrpSpPr>
          <p:grpSpPr>
            <a:xfrm>
              <a:off x="3214678" y="6072206"/>
              <a:ext cx="1928826" cy="595901"/>
              <a:chOff x="5143504" y="6072206"/>
              <a:chExt cx="1928826" cy="595901"/>
            </a:xfrm>
          </p:grpSpPr>
          <p:pic>
            <p:nvPicPr>
              <p:cNvPr id="14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  <p:cNvPicPr>
                <a:picLocks noChangeAspect="1" noChangeArrowheads="1"/>
              </p:cNvPicPr>
              <p:nvPr userDrawn="1"/>
            </p:nvPicPr>
            <p:blipFill>
              <a:blip r:embed="rId4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63722" r="53758"/>
              <a:stretch>
                <a:fillRect/>
              </a:stretch>
            </p:blipFill>
            <p:spPr bwMode="auto">
              <a:xfrm>
                <a:off x="5929322" y="6072206"/>
                <a:ext cx="1143008" cy="595901"/>
              </a:xfrm>
              <a:prstGeom prst="rect">
                <a:avLst/>
              </a:prstGeom>
              <a:noFill/>
            </p:spPr>
          </p:pic>
          <p:pic>
            <p:nvPicPr>
              <p:cNvPr id="15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  <p:cNvPicPr>
                <a:picLocks noChangeAspect="1" noChangeArrowheads="1"/>
              </p:cNvPicPr>
              <p:nvPr userDrawn="1"/>
            </p:nvPicPr>
            <p:blipFill>
              <a:blip r:embed="rId5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63722" r="53758"/>
              <a:stretch>
                <a:fillRect/>
              </a:stretch>
            </p:blipFill>
            <p:spPr bwMode="auto">
              <a:xfrm>
                <a:off x="5143504" y="6258425"/>
                <a:ext cx="785818" cy="409682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img-fotki.yandex.ru/get/5810/104166334.75/0_62657_440c7269_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90641"/>
            <a:ext cx="6858000" cy="1953359"/>
          </a:xfrm>
          <a:prstGeom prst="rect">
            <a:avLst/>
          </a:prstGeom>
          <a:noFill/>
        </p:spPr>
      </p:pic>
      <p:pic>
        <p:nvPicPr>
          <p:cNvPr id="8" name="Picture 4" descr="&amp;Scy;&amp;ocy;&amp;khcy;&amp;rcy;&amp;acy;&amp;ncy;&amp;icy;&amp;tcy;&amp;iecy; &amp;Zcy;&amp;iecy;&amp;mcy;&amp;lcy;&amp;icy; &amp;Zcy;&amp;iecy;&amp;mcy;&amp;lcy;&amp;icy;, &amp;Icy;&amp;zcy; &amp;Ecy;&amp;kcy;&amp;ocy;&amp;lcy;&amp;ocy;&amp;gcy;&amp;icy;&amp;icy; &amp;Icy;&amp;kcy;&amp;ocy;&amp;ncy;&amp;ycy; &amp;Ucy;&amp;scy;&amp;tcy;&amp;ocy;&amp;jcy;&amp;chcy;&amp;icy;&amp;vcy;&amp;ocy;&amp;gcy;&amp;ocy; &amp;Rcy;&amp;acy;&amp;zcy;&amp;vcy;&amp;icy;&amp;tcy;&amp;icy;&amp;yacy; &amp; &amp;Kcy;&amp;ocy;&amp;ncy;&amp;tscy;&amp;iecy;&amp;pcy;&amp;tscy;&amp;icy;&amp;icy; &amp;Ocy;&amp;kcy;&amp;rcy;&amp;ucy;&amp;zhcy;&amp;acy;&amp;yucy;&amp;shchcy;&amp;iecy;&amp;jcy; &amp;Scy;&amp;rcy;&amp;iecy;&amp;dcy;&amp;ycy; &amp;kcy;&amp;lcy;&amp;icy;&amp;pcy;&amp;acy;&amp;rcy;&amp;tcy;&amp;ycy; - ClipartLogo.com"/>
          <p:cNvPicPr>
            <a:picLocks noChangeAspect="1" noChangeArrowheads="1"/>
          </p:cNvPicPr>
          <p:nvPr userDrawn="1"/>
        </p:nvPicPr>
        <p:blipFill>
          <a:blip r:embed="rId3" cstate="print">
            <a:lum bright="-30000" contrast="20000"/>
          </a:blip>
          <a:srcRect l="11539" t="-7692" r="11537"/>
          <a:stretch>
            <a:fillRect/>
          </a:stretch>
        </p:blipFill>
        <p:spPr bwMode="auto">
          <a:xfrm>
            <a:off x="5518562" y="6000760"/>
            <a:ext cx="1186383" cy="29527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img-fotki.yandex.ru/get/5810/104166334.75/0_62657_440c7269_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10523"/>
            <a:ext cx="5411405" cy="1333476"/>
          </a:xfrm>
          <a:prstGeom prst="rect">
            <a:avLst/>
          </a:prstGeom>
          <a:noFill/>
        </p:spPr>
      </p:pic>
      <p:pic>
        <p:nvPicPr>
          <p:cNvPr id="8" name="Picture 2" descr="&amp;Fcy;&amp;ocy;&amp;tcy;&amp;ocy;&amp;ocy;&amp;bcy;&amp;ocy;&amp;icy; &amp;vcy;&amp;ocy;&amp;lcy;&amp;shcy;&amp;iecy;&amp;bcy;&amp;ncy;&amp;acy;&amp;yacy; &amp;kcy;&amp;ncy;&amp;icy;&amp;gcy;&amp;acy; - &amp;fcy;&amp;ocy;&amp;ncy;&amp;iecy; * PIXERS.ru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4339810" y="5581760"/>
            <a:ext cx="2518190" cy="356224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img-fotki.yandex.ru/get/5112/104166334.75/0_6264f_c0775d62_S.jpg"/>
          <p:cNvPicPr>
            <a:picLocks noChangeAspect="1" noChangeArrowheads="1"/>
          </p:cNvPicPr>
          <p:nvPr userDrawn="1"/>
        </p:nvPicPr>
        <p:blipFill>
          <a:blip r:embed="rId2" cstate="print"/>
          <a:srcRect t="22222" r="1765"/>
          <a:stretch>
            <a:fillRect/>
          </a:stretch>
        </p:blipFill>
        <p:spPr bwMode="auto">
          <a:xfrm rot="5400000" flipV="1">
            <a:off x="-1636647" y="1636647"/>
            <a:ext cx="3619493" cy="346200"/>
          </a:xfrm>
          <a:prstGeom prst="rect">
            <a:avLst/>
          </a:prstGeom>
          <a:noFill/>
        </p:spPr>
      </p:pic>
      <p:pic>
        <p:nvPicPr>
          <p:cNvPr id="7170" name="Picture 2" descr="http://img-fotki.yandex.ru/get/5112/104166334.75/0_6264f_c0775d62_S.jpg"/>
          <p:cNvPicPr>
            <a:picLocks noChangeAspect="1" noChangeArrowheads="1"/>
          </p:cNvPicPr>
          <p:nvPr userDrawn="1"/>
        </p:nvPicPr>
        <p:blipFill>
          <a:blip r:embed="rId2" cstate="print"/>
          <a:srcRect t="33479"/>
          <a:stretch>
            <a:fillRect/>
          </a:stretch>
        </p:blipFill>
        <p:spPr bwMode="auto">
          <a:xfrm rot="16200000" flipV="1">
            <a:off x="-4257383" y="4257378"/>
            <a:ext cx="9144003" cy="629239"/>
          </a:xfrm>
          <a:prstGeom prst="rect">
            <a:avLst/>
          </a:prstGeom>
          <a:noFill/>
        </p:spPr>
      </p:pic>
      <p:pic>
        <p:nvPicPr>
          <p:cNvPr id="10" name="Picture 12" descr="&amp;Acy;&amp;bcy;&amp;scy;&amp;tcy;&amp;rcy;&amp;acy;&amp;kcy;&amp;tcy;&amp;ncy;&amp;ycy;&amp;jcy; &amp;Zcy;&amp;iecy;&amp;mcy;&amp;lcy;&amp;icy; &amp;Scy;&amp;icy;&amp;mcy;&amp;vcy;&amp;ocy;&amp;lcy; &amp;Kcy;&amp;ocy;&amp;ncy;&amp;tscy;&amp;iecy;&amp;pcy;&amp;tscy;&amp;icy;&amp;yacy; &amp;Gcy;&amp;lcy;&amp;ocy;&amp;bcy;&amp;acy;&amp;lcy;&amp;softcy;&amp;ncy;&amp;ocy;&amp;gcy;&amp;ocy; &amp;Ecy;&amp;kcy;&amp;ocy; &amp;kcy;&amp;lcy;&amp;icy;&amp;pcy;&amp;acy;&amp;rcy;&amp;tcy;&amp;ycy; - ClipartLogo.com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160711" y="190469"/>
            <a:ext cx="1660934" cy="306346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F0C73217-CE93-4D09-B878-BE2DCE304952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479AFA1B-CB09-41B0-AFF5-D2A65DD8F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F0C73217-CE93-4D09-B878-BE2DCE304952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479AFA1B-CB09-41B0-AFF5-D2A65DD8F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F0C73217-CE93-4D09-B878-BE2DCE304952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479AFA1B-CB09-41B0-AFF5-D2A65DD8F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F0C73217-CE93-4D09-B878-BE2DCE304952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479AFA1B-CB09-41B0-AFF5-D2A65DD8F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&amp;Fcy;&amp;ocy;&amp;ncy; &amp;dcy;&amp;lcy;&amp;yacy; &amp;fcy;&amp;ocy;&amp;tcy;&amp;ocy;&amp;shcy;&amp;ocy;&amp;pcy;&amp;acy; - 115. &amp;Tcy;&amp;iecy;&amp;kcy;&amp;scy;&amp;tcy;&amp;ucy;&amp;rcy;&amp;acy; &amp;lcy;&amp;ucy;&amp;chcy;&amp;icy;.  &amp;Gcy;&amp;ocy;&amp;lcy;&amp;ucy;&amp;bcy;&amp;ocy;&amp;jcy; &amp;fcy;&amp;ocy;&amp;ncy;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8" name="Овал 7"/>
          <p:cNvSpPr/>
          <p:nvPr userDrawn="1"/>
        </p:nvSpPr>
        <p:spPr>
          <a:xfrm>
            <a:off x="0" y="0"/>
            <a:ext cx="6858000" cy="9144000"/>
          </a:xfrm>
          <a:prstGeom prst="ellipse">
            <a:avLst/>
          </a:prstGeom>
          <a:solidFill>
            <a:srgbClr val="16EBF6">
              <a:alpha val="14118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8" name="Picture 6" descr="1920x1080 &amp;gcy;&amp;ocy;&amp;lcy;&amp;ucy;&amp;bcy;&amp;ocy;&amp;jcy; &amp;fcy;&amp;ocy;&amp;ncy;, &amp;kcy;&amp;acy;&amp;pcy;&amp;lcy;&amp;icy;, &amp;mcy;&amp;acy;&amp;kcy;&amp;rcy;&amp;ocy;, &amp;tcy;&amp;iecy;&amp;kcy;&amp;scy;&amp;tcy;&amp;ucy;&amp;rcy;&amp;acy; hd &amp;ocy;&amp;bcy;&amp;ocy;&amp;icy; &amp;ncy;&amp;acy; &amp;rcy;&amp;acy;&amp;bcy;&amp;ocy;&amp;chcy;&amp;icy;&amp;jcy; &amp;scy;&amp;tcy;&amp;ocy;&amp;lcy; 5240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frame">
            <a:avLst>
              <a:gd name="adj1" fmla="val 1793"/>
            </a:avLst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0648" y="251520"/>
            <a:ext cx="6336704" cy="1495177"/>
          </a:xfrm>
          <a:prstGeom prst="rect">
            <a:avLst/>
          </a:prstGeom>
        </p:spPr>
        <p:txBody>
          <a:bodyPr/>
          <a:lstStyle/>
          <a:p>
            <a:r>
              <a:rPr lang="ru-RU" sz="1600" b="1" dirty="0" smtClean="0"/>
              <a:t>Муниципальное </a:t>
            </a:r>
            <a:r>
              <a:rPr lang="ru-RU" sz="1600" b="1" dirty="0"/>
              <a:t>автономное </a:t>
            </a:r>
            <a:r>
              <a:rPr lang="ru-RU" sz="1600" b="1" dirty="0" smtClean="0"/>
              <a:t>общеобразовательное </a:t>
            </a:r>
            <a:r>
              <a:rPr lang="ru-RU" sz="1600" b="1" dirty="0"/>
              <a:t>учреждение</a:t>
            </a:r>
            <a:br>
              <a:rPr lang="ru-RU" sz="1600" b="1" dirty="0"/>
            </a:br>
            <a:r>
              <a:rPr lang="ru-RU" sz="1600" b="1" dirty="0"/>
              <a:t>Тоболовская средняя общеобразовательная школа</a:t>
            </a:r>
            <a:r>
              <a:rPr lang="ru-RU" sz="1600" b="1" dirty="0" smtClean="0"/>
              <a:t>  </a:t>
            </a:r>
            <a:br>
              <a:rPr lang="ru-RU" sz="1600" b="1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6000" b="1" dirty="0"/>
              <a:t> </a:t>
            </a:r>
            <a:r>
              <a:rPr lang="ru-RU" sz="6000" b="1" dirty="0" smtClean="0">
                <a:solidFill>
                  <a:srgbClr val="C00000"/>
                </a:solidFill>
              </a:rPr>
              <a:t>Проект «Агропоколение»</a:t>
            </a:r>
            <a:br>
              <a:rPr lang="ru-RU" sz="6000" b="1" dirty="0" smtClean="0">
                <a:solidFill>
                  <a:srgbClr val="C00000"/>
                </a:solidFill>
              </a:rPr>
            </a:br>
            <a:r>
              <a:rPr lang="ru-RU" sz="3500" b="1" dirty="0" smtClean="0"/>
              <a:t/>
            </a:r>
            <a:br>
              <a:rPr lang="ru-RU" sz="3500" b="1" dirty="0" smtClean="0"/>
            </a:br>
            <a:r>
              <a:rPr lang="ru-RU" sz="3500" b="1" dirty="0" smtClean="0"/>
              <a:t/>
            </a:r>
            <a:br>
              <a:rPr lang="ru-RU" sz="3500" b="1" dirty="0" smtClean="0"/>
            </a:br>
            <a:r>
              <a:rPr lang="ru-RU" sz="3500" b="1" dirty="0"/>
              <a:t/>
            </a:r>
            <a:br>
              <a:rPr lang="ru-RU" sz="3500" b="1" dirty="0"/>
            </a:br>
            <a:r>
              <a:rPr lang="ru-RU" sz="3500" b="1" dirty="0" smtClean="0"/>
              <a:t/>
            </a:r>
            <a:br>
              <a:rPr lang="ru-RU" sz="3500" b="1" dirty="0" smtClean="0"/>
            </a:br>
            <a:r>
              <a:rPr lang="ru-RU" sz="3500" b="1" dirty="0"/>
              <a:t/>
            </a:r>
            <a:br>
              <a:rPr lang="ru-RU" sz="3500" b="1" dirty="0"/>
            </a:br>
            <a:r>
              <a:rPr lang="ru-RU" sz="3500" b="1" dirty="0" smtClean="0"/>
              <a:t/>
            </a:r>
            <a:br>
              <a:rPr lang="ru-RU" sz="3500" b="1" dirty="0" smtClean="0"/>
            </a:br>
            <a:r>
              <a:rPr lang="ru-RU" sz="3500" b="1" dirty="0"/>
              <a:t/>
            </a:r>
            <a:br>
              <a:rPr lang="ru-RU" sz="3500" b="1" dirty="0"/>
            </a:br>
            <a:r>
              <a:rPr lang="ru-RU" sz="2400" b="1" dirty="0" smtClean="0"/>
              <a:t>                                                                   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32" y="3995936"/>
            <a:ext cx="4077072" cy="271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50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85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800" b="1" cap="all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4" name="Picture 3" descr="D:\Картинки разные\экология\1855427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1128" y="6804248"/>
            <a:ext cx="2276872" cy="204007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4067944"/>
            <a:ext cx="3789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n w="12700" cmpd="sng">
                <a:solidFill>
                  <a:srgbClr val="663300"/>
                </a:solidFill>
                <a:prstDash val="solid"/>
              </a:ln>
              <a:solidFill>
                <a:srgbClr val="DB2203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6632" y="22312"/>
            <a:ext cx="6372708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</a:t>
            </a:r>
            <a:r>
              <a:rPr lang="ru-RU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устойчивой мотивации и профессиональной ориентации обучающихся на продолжение профессиональной деятельности и жизни на селе.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66" y="7356713"/>
            <a:ext cx="2448272" cy="1632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017">
            <a:off x="4862562" y="2939829"/>
            <a:ext cx="1865041" cy="2486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4545">
            <a:off x="4078406" y="738593"/>
            <a:ext cx="2410934" cy="1607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211">
            <a:off x="3717909" y="6612357"/>
            <a:ext cx="2801137" cy="228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429000" y="7164288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ln w="12700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/>
          </a:p>
        </p:txBody>
      </p:sp>
      <p:pic>
        <p:nvPicPr>
          <p:cNvPr id="18" name="Picture 3" descr="D:\Картинки разные\экология\1855427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251520"/>
            <a:ext cx="843276" cy="7555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90364" y="600910"/>
            <a:ext cx="60486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 проекта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обучающиеся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Тоболовской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школы, родители, педагоги, рабочие школы. </a:t>
            </a:r>
          </a:p>
          <a:p>
            <a:pPr algn="ctr">
              <a:spcAft>
                <a:spcPts val="0"/>
              </a:spcAft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Срок реализации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:2018-2020 </a:t>
            </a:r>
            <a:r>
              <a:rPr lang="ru-RU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г.г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4" y="4572000"/>
            <a:ext cx="5890964" cy="391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Картинки разные\экология\1855427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251520"/>
            <a:ext cx="964392" cy="86409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72816" y="101561"/>
            <a:ext cx="4643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u="sng" dirty="0" smtClean="0">
                <a:ln w="12700" cmpd="sng">
                  <a:solidFill>
                    <a:srgbClr val="CC0099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Направления:</a:t>
            </a:r>
            <a:endParaRPr lang="ru-RU" sz="4000" b="1" i="1" u="sng" dirty="0">
              <a:ln w="12700" cmpd="sng">
                <a:solidFill>
                  <a:srgbClr val="CC0099"/>
                </a:soli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243408" y="1074236"/>
            <a:ext cx="5262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v"/>
            </a:pPr>
            <a:r>
              <a:rPr lang="ru-RU" sz="6000" b="1" i="1" dirty="0" smtClean="0">
                <a:ln w="12700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Агропроба </a:t>
            </a:r>
            <a:endParaRPr lang="ru-RU" sz="6000" b="1" i="1" dirty="0">
              <a:ln w="12700" cmpd="sng">
                <a:solidFill>
                  <a:srgbClr val="CC0099"/>
                </a:solidFill>
                <a:prstDash val="solid"/>
              </a:ln>
              <a:solidFill>
                <a:srgbClr val="CC0099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/>
          <a:stretch/>
        </p:blipFill>
        <p:spPr>
          <a:xfrm rot="207774">
            <a:off x="3785428" y="6198352"/>
            <a:ext cx="2747705" cy="2786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71" y="2089899"/>
            <a:ext cx="5600012" cy="3733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555">
            <a:off x="195084" y="6194005"/>
            <a:ext cx="3104851" cy="2328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Картинки разные\экология\1855427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251520"/>
            <a:ext cx="964392" cy="86409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51318" y="3491880"/>
            <a:ext cx="6309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v"/>
            </a:pPr>
            <a:r>
              <a:rPr lang="ru-RU" sz="6000" b="1" i="1" dirty="0" smtClean="0">
                <a:ln w="12700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Агропрактика</a:t>
            </a:r>
            <a:r>
              <a:rPr lang="ru-RU" sz="2400" b="1" i="1" dirty="0" smtClean="0">
                <a:ln w="12700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ln w="12700" cmpd="sng">
                <a:solidFill>
                  <a:srgbClr val="CC0099"/>
                </a:solidFill>
                <a:prstDash val="solid"/>
              </a:ln>
              <a:solidFill>
                <a:srgbClr val="CC0099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4365969"/>
            <a:ext cx="6259749" cy="4694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371">
            <a:off x="2806959" y="577421"/>
            <a:ext cx="3953429" cy="2635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88" b="14563"/>
          <a:stretch/>
        </p:blipFill>
        <p:spPr>
          <a:xfrm rot="5400000">
            <a:off x="-30713" y="455069"/>
            <a:ext cx="344438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3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5139" y="48899"/>
            <a:ext cx="5832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v"/>
            </a:pPr>
            <a:r>
              <a:rPr lang="ru-RU" sz="6000" b="1" i="1" dirty="0" smtClean="0">
                <a:ln w="12700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Агропроекты</a:t>
            </a:r>
            <a:r>
              <a:rPr lang="ru-RU" sz="2800" b="1" i="1" dirty="0" smtClean="0">
                <a:ln w="12700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i="1" dirty="0">
              <a:ln w="12700" cmpd="sng">
                <a:solidFill>
                  <a:srgbClr val="CC0099"/>
                </a:solidFill>
                <a:prstDash val="solid"/>
              </a:ln>
              <a:solidFill>
                <a:srgbClr val="CC0099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795">
            <a:off x="255384" y="4121696"/>
            <a:ext cx="3702911" cy="277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336">
            <a:off x="2664919" y="5950135"/>
            <a:ext cx="3932853" cy="294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1298">
            <a:off x="178284" y="1121899"/>
            <a:ext cx="4571591" cy="2625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>
          <a:xfrm rot="534353">
            <a:off x="3970994" y="1142584"/>
            <a:ext cx="2641403" cy="367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079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6" y="2750989"/>
            <a:ext cx="4248496" cy="3186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90680">
            <a:off x="3504195" y="562338"/>
            <a:ext cx="3124262" cy="234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3" b="14562"/>
          <a:stretch/>
        </p:blipFill>
        <p:spPr>
          <a:xfrm>
            <a:off x="4115375" y="4283968"/>
            <a:ext cx="2742625" cy="3762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6"/>
          <a:stretch/>
        </p:blipFill>
        <p:spPr>
          <a:xfrm rot="20773746">
            <a:off x="-43051" y="420043"/>
            <a:ext cx="3674465" cy="207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3400" r="12201"/>
          <a:stretch/>
        </p:blipFill>
        <p:spPr>
          <a:xfrm rot="20678515">
            <a:off x="451859" y="6083523"/>
            <a:ext cx="3577926" cy="2718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8500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3275856"/>
            <a:ext cx="666936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902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47</Words>
  <Application>Microsoft Office PowerPoint</Application>
  <PresentationFormat>Экран (4:3)</PresentationFormat>
  <Paragraphs>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Wingdings</vt:lpstr>
      <vt:lpstr>Тема Office</vt:lpstr>
      <vt:lpstr>Муниципальное автономное общеобразовательное учреждение Тоболовская средняя общеобразовательная школа      Проект «Агропоколение» 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Светлана</cp:lastModifiedBy>
  <cp:revision>76</cp:revision>
  <cp:lastPrinted>2017-08-28T07:29:11Z</cp:lastPrinted>
  <dcterms:created xsi:type="dcterms:W3CDTF">2015-01-09T17:00:37Z</dcterms:created>
  <dcterms:modified xsi:type="dcterms:W3CDTF">2018-10-22T17:43:04Z</dcterms:modified>
</cp:coreProperties>
</file>