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713" r:id="rId3"/>
  </p:sldMasterIdLst>
  <p:notesMasterIdLst>
    <p:notesMasterId r:id="rId18"/>
  </p:notesMasterIdLst>
  <p:sldIdLst>
    <p:sldId id="256" r:id="rId4"/>
    <p:sldId id="278" r:id="rId5"/>
    <p:sldId id="279" r:id="rId6"/>
    <p:sldId id="276" r:id="rId7"/>
    <p:sldId id="277" r:id="rId8"/>
    <p:sldId id="280" r:id="rId9"/>
    <p:sldId id="287" r:id="rId10"/>
    <p:sldId id="281" r:id="rId11"/>
    <p:sldId id="282" r:id="rId12"/>
    <p:sldId id="283" r:id="rId13"/>
    <p:sldId id="284" r:id="rId14"/>
    <p:sldId id="286" r:id="rId15"/>
    <p:sldId id="275" r:id="rId16"/>
    <p:sldId id="28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0" d="100"/>
          <a:sy n="80" d="100"/>
        </p:scale>
        <p:origin x="-96" y="-654"/>
      </p:cViewPr>
      <p:guideLst>
        <p:guide orient="horz" pos="213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0AC80-8FB1-4B0A-8541-E9249E44810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05B29-49A5-4B29-A2F9-EE913A4D9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3024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638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094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4764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084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74457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2437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2822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2082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5865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3786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3906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74995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9923207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5158265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35073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53813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20194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4492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428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02308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78129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176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27193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31478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00110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66957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40834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1284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05252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96555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35119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90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6383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6635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9459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611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1428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775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5E080-7E9A-4D3B-A8FC-6CB7F21915C8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789D379-0B55-4D89-8EDB-3A2DFA7C3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61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74F12-AA26-4AC8-9962-C36BB8F32554}" type="datetimeFigureOut">
              <a:rPr lang="en-US" smtClean="0">
                <a:solidFill>
                  <a:srgbClr val="464653"/>
                </a:solidFill>
              </a:rPr>
              <a:pPr/>
              <a:t>1/1/2002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7141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7430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3061427"/>
            <a:ext cx="7766936" cy="1646302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6" y="4050833"/>
            <a:ext cx="7981317" cy="223121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8784" y="1579418"/>
            <a:ext cx="7445829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cs typeface="Aharoni" pitchFamily="2" charset="-79"/>
              </a:rPr>
              <a:t>«</a:t>
            </a:r>
            <a:r>
              <a:rPr lang="ru-RU" sz="3600" b="1" dirty="0" smtClean="0">
                <a:solidFill>
                  <a:srgbClr val="002060"/>
                </a:solidFill>
                <a:cs typeface="Aharoni" pitchFamily="2" charset="-79"/>
              </a:rPr>
              <a:t>Нельзя проводить грань между большим и малым, ибо то и другое одинаково важно для единого целого</a:t>
            </a:r>
            <a:r>
              <a:rPr lang="ru-RU" sz="3600" b="1" i="1" dirty="0" smtClean="0">
                <a:cs typeface="Aharoni" pitchFamily="2" charset="-79"/>
              </a:rPr>
              <a:t>»</a:t>
            </a:r>
          </a:p>
          <a:p>
            <a:pPr algn="r"/>
            <a:r>
              <a:rPr lang="ru-RU" sz="3600" b="1" i="1" dirty="0" smtClean="0">
                <a:cs typeface="Aharoni" pitchFamily="2" charset="-79"/>
              </a:rPr>
              <a:t>Н.Бор</a:t>
            </a:r>
          </a:p>
          <a:p>
            <a:endParaRPr lang="ru-RU" sz="2800" b="1" i="1" dirty="0" smtClean="0">
              <a:cs typeface="Aharoni" pitchFamily="2" charset="-79"/>
            </a:endParaRPr>
          </a:p>
          <a:p>
            <a:endParaRPr lang="ru-RU" sz="2800" b="1" i="1" dirty="0" smtClean="0">
              <a:cs typeface="Aharoni" pitchFamily="2" charset="-79"/>
            </a:endParaRPr>
          </a:p>
          <a:p>
            <a:endParaRPr lang="ru-RU" sz="2800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470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3.П</a:t>
            </a:r>
            <a:r>
              <a:rPr lang="en-US" dirty="0" smtClean="0"/>
              <a:t>о </a:t>
            </a:r>
            <a:r>
              <a:rPr lang="en-US" dirty="0" err="1" smtClean="0"/>
              <a:t>графикам</a:t>
            </a:r>
            <a:r>
              <a:rPr lang="en-US" dirty="0" smtClean="0"/>
              <a:t> №1 и №2 </a:t>
            </a:r>
            <a:r>
              <a:rPr lang="en-US" dirty="0" err="1" smtClean="0"/>
              <a:t>определите</a:t>
            </a:r>
            <a:r>
              <a:rPr lang="en-US" dirty="0" smtClean="0"/>
              <a:t> </a:t>
            </a:r>
            <a:r>
              <a:rPr lang="en-US" dirty="0" err="1" smtClean="0"/>
              <a:t>скорости</a:t>
            </a:r>
            <a:r>
              <a:rPr lang="en-US" dirty="0" smtClean="0"/>
              <a:t> </a:t>
            </a:r>
            <a:r>
              <a:rPr lang="en-US" dirty="0" err="1" smtClean="0"/>
              <a:t>движения</a:t>
            </a:r>
            <a:r>
              <a:rPr lang="en-US" dirty="0" smtClean="0"/>
              <a:t> </a:t>
            </a:r>
            <a:r>
              <a:rPr lang="en-US" dirty="0" err="1" smtClean="0"/>
              <a:t>тел</a:t>
            </a:r>
            <a:r>
              <a:rPr lang="en-US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552" y="1800216"/>
            <a:ext cx="4318024" cy="289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7696" y="1800216"/>
            <a:ext cx="3659886" cy="289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Задача 4.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Первые 2 часа  утка летела со скоростью 90 км/ч,  остальные 3 часа  со скоростью 95 км/ч. Определите среднюю скорость полета.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3771" y="1710047"/>
            <a:ext cx="99990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cs typeface="Aharoni" pitchFamily="2" charset="-79"/>
              </a:rPr>
              <a:t>Пользуясь </a:t>
            </a:r>
            <a:r>
              <a:rPr lang="ru-RU" sz="3600" smtClean="0">
                <a:cs typeface="Aharoni" pitchFamily="2" charset="-79"/>
              </a:rPr>
              <a:t>таблицей 2  учебника</a:t>
            </a:r>
            <a:r>
              <a:rPr lang="ru-RU" sz="3600" dirty="0" smtClean="0">
                <a:cs typeface="Aharoni" pitchFamily="2" charset="-79"/>
              </a:rPr>
              <a:t>,  </a:t>
            </a:r>
            <a:r>
              <a:rPr lang="ru-RU" sz="3600" smtClean="0">
                <a:cs typeface="Aharoni" pitchFamily="2" charset="-79"/>
              </a:rPr>
              <a:t>страница  48, </a:t>
            </a:r>
            <a:r>
              <a:rPr lang="ru-RU" sz="3600" dirty="0" smtClean="0">
                <a:cs typeface="Aharoni" pitchFamily="2" charset="-79"/>
              </a:rPr>
              <a:t>составьте задачу .</a:t>
            </a:r>
            <a:endParaRPr lang="ru-RU" sz="36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6" y="404664"/>
            <a:ext cx="8496944" cy="302433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 Спасибо за работу</a:t>
            </a:r>
            <a:endParaRPr lang="ru-RU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017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  <a:cs typeface="Aharoni" pitchFamily="2" charset="-79"/>
              </a:rPr>
              <a:t>Тема урока :</a:t>
            </a:r>
          </a:p>
          <a:p>
            <a:pPr>
              <a:buNone/>
            </a:pPr>
            <a:endParaRPr lang="ru-RU" sz="3600" b="1" dirty="0" smtClean="0">
              <a:solidFill>
                <a:srgbClr val="0070C0"/>
              </a:solidFill>
              <a:cs typeface="Aharoni" pitchFamily="2" charset="-79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70C0"/>
                </a:solidFill>
                <a:cs typeface="Aharoni" pitchFamily="2" charset="-79"/>
              </a:rPr>
              <a:t> «Решение задач на вычисление скорости, пути и времени»</a:t>
            </a:r>
            <a:endParaRPr lang="ru-RU" sz="3600" dirty="0">
              <a:solidFill>
                <a:srgbClr val="0070C0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Ответы </a:t>
            </a:r>
            <a:br>
              <a:rPr lang="ru-RU" dirty="0" smtClean="0"/>
            </a:br>
            <a:r>
              <a:rPr lang="ru-RU" dirty="0" smtClean="0"/>
              <a:t>1.равномерное </a:t>
            </a:r>
            <a:br>
              <a:rPr lang="ru-RU" dirty="0" smtClean="0"/>
            </a:br>
            <a:r>
              <a:rPr lang="ru-RU" dirty="0" smtClean="0"/>
              <a:t>2.скорость </a:t>
            </a:r>
            <a:br>
              <a:rPr lang="ru-RU" dirty="0" smtClean="0"/>
            </a:br>
            <a:r>
              <a:rPr lang="ru-RU" dirty="0" smtClean="0"/>
              <a:t>3.траектория </a:t>
            </a:r>
            <a:br>
              <a:rPr lang="ru-RU" dirty="0" smtClean="0"/>
            </a:br>
            <a:r>
              <a:rPr lang="ru-RU" dirty="0" smtClean="0"/>
              <a:t>4.путь </a:t>
            </a:r>
            <a:br>
              <a:rPr lang="ru-RU" dirty="0" smtClean="0"/>
            </a:br>
            <a:r>
              <a:rPr lang="ru-RU" dirty="0" smtClean="0"/>
              <a:t>5.движение </a:t>
            </a:r>
            <a:br>
              <a:rPr lang="ru-RU" dirty="0" smtClean="0"/>
            </a:br>
            <a:r>
              <a:rPr lang="ru-RU" dirty="0" smtClean="0"/>
              <a:t>6. метр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09600" y="1600200"/>
          <a:ext cx="99568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Величина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Скорость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Путь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Буква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Формула  вычисления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Единица измерения</a:t>
                      </a:r>
                      <a:r>
                        <a:rPr lang="ru-RU" baseline="0" dirty="0" smtClean="0"/>
                        <a:t> в 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Задача: Земля на орбите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r>
                        <a:rPr lang="ru-RU" baseline="0" dirty="0" smtClean="0"/>
                        <a:t> км</a:t>
                      </a:r>
                      <a:r>
                        <a:rPr lang="en-US" baseline="0" dirty="0" smtClean="0"/>
                        <a:t>/c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</a:t>
                      </a:r>
                      <a:r>
                        <a:rPr lang="ru-RU" dirty="0" smtClean="0"/>
                        <a:t>мин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Задача :Улитка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3600</a:t>
                      </a:r>
                      <a:r>
                        <a:rPr lang="ru-RU" baseline="0" dirty="0" smtClean="0"/>
                        <a:t> 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час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Задача : Сокол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 м</a:t>
                      </a:r>
                      <a:r>
                        <a:rPr lang="en-US" dirty="0" smtClean="0"/>
                        <a:t>/c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 </a:t>
                      </a:r>
                      <a:r>
                        <a:rPr lang="ru-RU" dirty="0" smtClean="0"/>
                        <a:t>км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fs00.infourok.ru/images/doc/161/185595/img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1299" y="1151906"/>
            <a:ext cx="8763989" cy="4714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Ответы на тест:</a:t>
            </a:r>
            <a:br>
              <a:rPr lang="ru-RU" dirty="0" smtClean="0"/>
            </a:br>
            <a:r>
              <a:rPr lang="ru-RU" dirty="0" smtClean="0"/>
              <a:t> 1-2, 2-1,3, 3-1, 4-4, 5-1, 6-3, 7-3, 8-3, 9-2, 10-4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668" y="463138"/>
            <a:ext cx="8918368" cy="5640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Задача 1.</a:t>
            </a:r>
            <a:r>
              <a:rPr lang="ru-RU" dirty="0" smtClean="0">
                <a:latin typeface="Arial" charset="0"/>
              </a:rPr>
              <a:t> </a:t>
            </a:r>
            <a:r>
              <a:rPr lang="ru-RU" i="1" dirty="0" smtClean="0"/>
              <a:t>Определите, за какое время африканский страус пробежит стометровку, если его скорость  80 км/ч?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Задача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2. </a:t>
            </a:r>
            <a:r>
              <a:rPr lang="en-US" i="1" dirty="0" smtClean="0"/>
              <a:t>Л</a:t>
            </a:r>
            <a:r>
              <a:rPr lang="ru-RU" dirty="0" err="1" smtClean="0"/>
              <a:t>асточки</a:t>
            </a:r>
            <a:r>
              <a:rPr lang="ru-RU" dirty="0" smtClean="0"/>
              <a:t> и стрижи</a:t>
            </a:r>
            <a:r>
              <a:rPr lang="en-US" dirty="0" smtClean="0"/>
              <a:t> </a:t>
            </a:r>
            <a:r>
              <a:rPr lang="en-US" dirty="0" err="1" smtClean="0"/>
              <a:t>во</a:t>
            </a:r>
            <a:r>
              <a:rPr lang="en-US" dirty="0" smtClean="0"/>
              <a:t> </a:t>
            </a:r>
            <a:r>
              <a:rPr lang="en-US" dirty="0" err="1" smtClean="0"/>
              <a:t>время</a:t>
            </a:r>
            <a:r>
              <a:rPr lang="en-US" dirty="0" smtClean="0"/>
              <a:t> </a:t>
            </a:r>
            <a:r>
              <a:rPr lang="en-US" dirty="0" err="1" smtClean="0"/>
              <a:t>полёта</a:t>
            </a:r>
            <a:r>
              <a:rPr lang="en-US" dirty="0" smtClean="0"/>
              <a:t> </a:t>
            </a:r>
            <a:r>
              <a:rPr lang="en-US" dirty="0" err="1" smtClean="0"/>
              <a:t>развиают</a:t>
            </a:r>
            <a:r>
              <a:rPr lang="en-US" dirty="0" smtClean="0"/>
              <a:t> </a:t>
            </a:r>
            <a:r>
              <a:rPr lang="en-US" dirty="0" err="1" smtClean="0"/>
              <a:t>скорость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ru-RU" dirty="0" smtClean="0"/>
              <a:t> 100-150 км/ч. А вот кряковые утки им уступают, они летают со скоростью 96 км/ч.</a:t>
            </a:r>
            <a:r>
              <a:rPr lang="en-US" dirty="0" smtClean="0"/>
              <a:t> </a:t>
            </a:r>
            <a:r>
              <a:rPr lang="ru-RU" i="1" dirty="0" smtClean="0"/>
              <a:t>А какое расстояние пролетают эти птицы за 1 минуту?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Эркер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763</TotalTime>
  <Words>88</Words>
  <Application>Microsoft Office PowerPoint</Application>
  <PresentationFormat>Произвольный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Грань</vt:lpstr>
      <vt:lpstr>Эркер</vt:lpstr>
      <vt:lpstr>2_Тема Office</vt:lpstr>
      <vt:lpstr>  </vt:lpstr>
      <vt:lpstr>Слайд 2</vt:lpstr>
      <vt:lpstr>         Ответы  1.равномерное  2.скорость  3.траектория  4.путь  5.движение  6. метр  </vt:lpstr>
      <vt:lpstr>Слайд 4</vt:lpstr>
      <vt:lpstr>Слайд 5</vt:lpstr>
      <vt:lpstr>    Ответы на тест:  1-2, 2-1,3, 3-1, 4-4, 5-1, 6-3, 7-3, 8-3, 9-2, 10-4   </vt:lpstr>
      <vt:lpstr>Слайд 7</vt:lpstr>
      <vt:lpstr>      Задача 1. Определите, за какое время африканский страус пробежит стометровку, если его скорость  80 км/ч?   </vt:lpstr>
      <vt:lpstr>         Задача 2. Ласточки и стрижи во время полёта развиают скорость до 100-150 км/ч. А вот кряковые утки им уступают, они летают со скоростью 96 км/ч. А какое расстояние пролетают эти птицы за 1 минуту? </vt:lpstr>
      <vt:lpstr>   3.По графикам №1 и №2 определите скорости движения тел.    </vt:lpstr>
      <vt:lpstr>      Задача 4.   Первые 2 часа  утка летела со скоростью 90 км/ч,  остальные 3 часа  со скоростью 95 км/ч. Определите среднюю скорость полета. </vt:lpstr>
      <vt:lpstr>Домашнее задание. </vt:lpstr>
      <vt:lpstr>    Спасибо за работу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Tobolsk</dc:creator>
  <cp:lastModifiedBy>Гафият</cp:lastModifiedBy>
  <cp:revision>72</cp:revision>
  <dcterms:created xsi:type="dcterms:W3CDTF">2016-06-09T16:41:31Z</dcterms:created>
  <dcterms:modified xsi:type="dcterms:W3CDTF">2001-12-31T19:50:57Z</dcterms:modified>
</cp:coreProperties>
</file>