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2" r:id="rId2"/>
    <p:sldId id="303" r:id="rId3"/>
    <p:sldId id="327" r:id="rId4"/>
    <p:sldId id="328" r:id="rId5"/>
    <p:sldId id="297" r:id="rId6"/>
    <p:sldId id="298" r:id="rId7"/>
    <p:sldId id="300" r:id="rId8"/>
    <p:sldId id="323" r:id="rId9"/>
    <p:sldId id="318" r:id="rId10"/>
    <p:sldId id="336" r:id="rId11"/>
    <p:sldId id="337" r:id="rId12"/>
    <p:sldId id="317" r:id="rId13"/>
    <p:sldId id="319" r:id="rId14"/>
    <p:sldId id="324" r:id="rId15"/>
    <p:sldId id="333" r:id="rId16"/>
    <p:sldId id="331" r:id="rId17"/>
    <p:sldId id="33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41560B-B740-46AD-B887-0D63C11B647B}">
          <p14:sldIdLst>
            <p14:sldId id="302"/>
            <p14:sldId id="303"/>
            <p14:sldId id="327"/>
            <p14:sldId id="328"/>
            <p14:sldId id="297"/>
            <p14:sldId id="298"/>
            <p14:sldId id="300"/>
            <p14:sldId id="323"/>
            <p14:sldId id="318"/>
            <p14:sldId id="336"/>
            <p14:sldId id="337"/>
            <p14:sldId id="317"/>
            <p14:sldId id="319"/>
            <p14:sldId id="324"/>
            <p14:sldId id="333"/>
            <p14:sldId id="331"/>
            <p14:sldId id="338"/>
          </p14:sldIdLst>
        </p14:section>
        <p14:section name="Раздел без заголовка" id="{0F57DB9C-6F24-49C6-8367-97E7298B6D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Успеваемость</a:t>
            </a:r>
            <a:r>
              <a:rPr lang="ru-RU" baseline="0" dirty="0" smtClean="0"/>
              <a:t> обучающихся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258177011365567"/>
          <c:y val="0.13660046543608187"/>
          <c:w val="0.85623731280401394"/>
          <c:h val="0.67104617337494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ОГЭ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ЕГЭ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</c:v>
                </c:pt>
                <c:pt idx="1">
                  <c:v>63</c:v>
                </c:pt>
                <c:pt idx="2">
                  <c:v>65</c:v>
                </c:pt>
                <c:pt idx="3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качества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</c:v>
                </c:pt>
                <c:pt idx="1">
                  <c:v>62</c:v>
                </c:pt>
                <c:pt idx="2">
                  <c:v>66</c:v>
                </c:pt>
                <c:pt idx="3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41072"/>
        <c:axId val="348140288"/>
      </c:barChart>
      <c:catAx>
        <c:axId val="34814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40288"/>
        <c:crosses val="autoZero"/>
        <c:auto val="1"/>
        <c:lblAlgn val="ctr"/>
        <c:lblOffset val="100"/>
        <c:noMultiLvlLbl val="0"/>
      </c:catAx>
      <c:valAx>
        <c:axId val="34814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4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Результаты</a:t>
            </a:r>
            <a:r>
              <a:rPr lang="ru-RU" baseline="0" dirty="0" smtClean="0"/>
              <a:t> предметных олимпиад</a:t>
            </a:r>
            <a:endParaRPr lang="ru-RU" dirty="0"/>
          </a:p>
        </c:rich>
      </c:tx>
      <c:layout>
        <c:manualLayout>
          <c:xMode val="edge"/>
          <c:yMode val="edge"/>
          <c:x val="0.150077090360675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141464"/>
        <c:axId val="348150480"/>
      </c:barChart>
      <c:catAx>
        <c:axId val="348141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50480"/>
        <c:crosses val="autoZero"/>
        <c:auto val="1"/>
        <c:lblAlgn val="ctr"/>
        <c:lblOffset val="100"/>
        <c:noMultiLvlLbl val="0"/>
      </c:catAx>
      <c:valAx>
        <c:axId val="348150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41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C5BFE-3720-48FB-A026-66C77F67D8F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11210C-0626-482F-B84C-32F9C30A93F6}">
      <dgm:prSet phldrT="[Текст]"/>
      <dgm:spPr/>
      <dgm:t>
        <a:bodyPr/>
        <a:lstStyle/>
        <a:p>
          <a:r>
            <a:rPr lang="ru-RU" dirty="0" smtClean="0"/>
            <a:t>Зачем?</a:t>
          </a:r>
          <a:endParaRPr lang="ru-RU" dirty="0"/>
        </a:p>
      </dgm:t>
    </dgm:pt>
    <dgm:pt modelId="{5FAB9743-0AD5-4642-BA91-E6247C39457F}" type="parTrans" cxnId="{3B8CB3FE-86DD-40A5-9B67-107B4C05E7D7}">
      <dgm:prSet/>
      <dgm:spPr/>
      <dgm:t>
        <a:bodyPr/>
        <a:lstStyle/>
        <a:p>
          <a:endParaRPr lang="ru-RU"/>
        </a:p>
      </dgm:t>
    </dgm:pt>
    <dgm:pt modelId="{9321C934-1B5F-4490-AD15-9ECE71748943}" type="sibTrans" cxnId="{3B8CB3FE-86DD-40A5-9B67-107B4C05E7D7}">
      <dgm:prSet/>
      <dgm:spPr/>
      <dgm:t>
        <a:bodyPr/>
        <a:lstStyle/>
        <a:p>
          <a:endParaRPr lang="ru-RU"/>
        </a:p>
      </dgm:t>
    </dgm:pt>
    <dgm:pt modelId="{A31FCA4F-9E81-4F22-B429-F1689E375456}">
      <dgm:prSet phldrT="[Текст]"/>
      <dgm:spPr/>
      <dgm:t>
        <a:bodyPr/>
        <a:lstStyle/>
        <a:p>
          <a:r>
            <a:rPr lang="ru-RU" dirty="0" smtClean="0"/>
            <a:t>Для чего?</a:t>
          </a:r>
          <a:endParaRPr lang="ru-RU" dirty="0"/>
        </a:p>
      </dgm:t>
    </dgm:pt>
    <dgm:pt modelId="{07D83751-3AAF-4337-A663-0AFB3BA60BB1}" type="parTrans" cxnId="{494C8B48-CB01-4572-AF66-69B47BC991D0}">
      <dgm:prSet/>
      <dgm:spPr/>
      <dgm:t>
        <a:bodyPr/>
        <a:lstStyle/>
        <a:p>
          <a:endParaRPr lang="ru-RU"/>
        </a:p>
      </dgm:t>
    </dgm:pt>
    <dgm:pt modelId="{98FCDA37-462E-4BAD-9283-EA9B31EA8DB5}" type="sibTrans" cxnId="{494C8B48-CB01-4572-AF66-69B47BC991D0}">
      <dgm:prSet/>
      <dgm:spPr/>
      <dgm:t>
        <a:bodyPr/>
        <a:lstStyle/>
        <a:p>
          <a:endParaRPr lang="ru-RU"/>
        </a:p>
      </dgm:t>
    </dgm:pt>
    <dgm:pt modelId="{6708C240-D55B-4F36-AA1D-2BD2472F4E36}">
      <dgm:prSet phldrT="[Текст]" phldr="1"/>
      <dgm:spPr/>
      <dgm:t>
        <a:bodyPr/>
        <a:lstStyle/>
        <a:p>
          <a:endParaRPr lang="ru-RU"/>
        </a:p>
      </dgm:t>
    </dgm:pt>
    <dgm:pt modelId="{C155EA06-CF80-481C-93F5-872059CB2F06}" type="parTrans" cxnId="{C7685CC5-A4FA-4997-9FE5-4077C28B1A1A}">
      <dgm:prSet/>
      <dgm:spPr/>
      <dgm:t>
        <a:bodyPr/>
        <a:lstStyle/>
        <a:p>
          <a:endParaRPr lang="ru-RU"/>
        </a:p>
      </dgm:t>
    </dgm:pt>
    <dgm:pt modelId="{7DE30E78-F226-4DFD-99AC-2599DD16729A}" type="sibTrans" cxnId="{C7685CC5-A4FA-4997-9FE5-4077C28B1A1A}">
      <dgm:prSet/>
      <dgm:spPr/>
      <dgm:t>
        <a:bodyPr/>
        <a:lstStyle/>
        <a:p>
          <a:endParaRPr lang="ru-RU"/>
        </a:p>
      </dgm:t>
    </dgm:pt>
    <dgm:pt modelId="{D7AF95F1-926F-4E03-A677-7BF5B5D64C83}">
      <dgm:prSet phldrT="[Текст]"/>
      <dgm:spPr/>
      <dgm:t>
        <a:bodyPr/>
        <a:lstStyle/>
        <a:p>
          <a:r>
            <a:rPr lang="ru-RU" b="1" dirty="0" smtClean="0"/>
            <a:t>Переосмысление профессиональных ориентиров</a:t>
          </a:r>
          <a:endParaRPr lang="ru-RU" b="1" dirty="0"/>
        </a:p>
      </dgm:t>
    </dgm:pt>
    <dgm:pt modelId="{E6403355-1D02-4C65-9CCC-D99ECDF0E51A}" type="parTrans" cxnId="{E66B9082-6534-4307-9245-C88980707524}">
      <dgm:prSet/>
      <dgm:spPr/>
      <dgm:t>
        <a:bodyPr/>
        <a:lstStyle/>
        <a:p>
          <a:endParaRPr lang="ru-RU"/>
        </a:p>
      </dgm:t>
    </dgm:pt>
    <dgm:pt modelId="{64877461-C670-4987-9531-65727E5ABB0E}" type="sibTrans" cxnId="{E66B9082-6534-4307-9245-C88980707524}">
      <dgm:prSet/>
      <dgm:spPr/>
      <dgm:t>
        <a:bodyPr/>
        <a:lstStyle/>
        <a:p>
          <a:endParaRPr lang="ru-RU"/>
        </a:p>
      </dgm:t>
    </dgm:pt>
    <dgm:pt modelId="{CA1E71FA-6FDE-4F7A-9B57-D4BC4AB7B1C9}" type="pres">
      <dgm:prSet presAssocID="{0EDC5BFE-3720-48FB-A026-66C77F67D8F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9D70C-C3F1-41B6-AF73-E29CE95C6EDB}" type="pres">
      <dgm:prSet presAssocID="{0EDC5BFE-3720-48FB-A026-66C77F67D8FD}" presName="ellipse" presStyleLbl="trBgShp" presStyleIdx="0" presStyleCnt="1" custLinFactNeighborX="-845" custLinFactNeighborY="9262"/>
      <dgm:spPr/>
    </dgm:pt>
    <dgm:pt modelId="{92C1A3AC-A965-4459-968F-D98694A37376}" type="pres">
      <dgm:prSet presAssocID="{0EDC5BFE-3720-48FB-A026-66C77F67D8FD}" presName="arrow1" presStyleLbl="fgShp" presStyleIdx="0" presStyleCnt="1" custLinFactNeighborX="685" custLinFactNeighborY="-22388"/>
      <dgm:spPr/>
    </dgm:pt>
    <dgm:pt modelId="{35955FE4-2E3B-4A0C-8D91-FCB2F82681D3}" type="pres">
      <dgm:prSet presAssocID="{0EDC5BFE-3720-48FB-A026-66C77F67D8FD}" presName="rectangle" presStyleLbl="revTx" presStyleIdx="0" presStyleCnt="1" custScaleX="116438" custScaleY="229143" custLinFactNeighborX="-992" custLinFactNeighborY="34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880FE-C5C1-4F77-B438-671A217E1C84}" type="pres">
      <dgm:prSet presAssocID="{A31FCA4F-9E81-4F22-B429-F1689E37545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6BFCD-4361-4CC8-8B7E-0956D34AD9EF}" type="pres">
      <dgm:prSet presAssocID="{6708C240-D55B-4F36-AA1D-2BD2472F4E36}" presName="item2" presStyleLbl="node1" presStyleIdx="1" presStyleCnt="3" custScaleX="116546" custScaleY="116163" custLinFactNeighborX="68327" custLinFactNeighborY="79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A06F7-E4A2-426D-815D-2E18A64AFB2B}" type="pres">
      <dgm:prSet presAssocID="{D7AF95F1-926F-4E03-A677-7BF5B5D64C83}" presName="item3" presStyleLbl="node1" presStyleIdx="2" presStyleCnt="3" custScaleX="131492" custScaleY="112698" custLinFactNeighborX="-93926" custLinFactNeighborY="-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843F9-A129-4309-A51C-27C86E37207C}" type="pres">
      <dgm:prSet presAssocID="{0EDC5BFE-3720-48FB-A026-66C77F67D8FD}" presName="funnel" presStyleLbl="trAlignAcc1" presStyleIdx="0" presStyleCnt="1" custLinFactNeighborX="98" custLinFactNeighborY="-3081"/>
      <dgm:spPr/>
    </dgm:pt>
  </dgm:ptLst>
  <dgm:cxnLst>
    <dgm:cxn modelId="{6D3C2AD9-1C09-44F4-8C18-7C74C98E9128}" type="presOf" srcId="{A31FCA4F-9E81-4F22-B429-F1689E375456}" destId="{9AD6BFCD-4361-4CC8-8B7E-0956D34AD9EF}" srcOrd="0" destOrd="0" presId="urn:microsoft.com/office/officeart/2005/8/layout/funnel1"/>
    <dgm:cxn modelId="{3B8CB3FE-86DD-40A5-9B67-107B4C05E7D7}" srcId="{0EDC5BFE-3720-48FB-A026-66C77F67D8FD}" destId="{3411210C-0626-482F-B84C-32F9C30A93F6}" srcOrd="0" destOrd="0" parTransId="{5FAB9743-0AD5-4642-BA91-E6247C39457F}" sibTransId="{9321C934-1B5F-4490-AD15-9ECE71748943}"/>
    <dgm:cxn modelId="{94C6B5FE-3CD9-4E1D-9954-49626D921B1D}" type="presOf" srcId="{3411210C-0626-482F-B84C-32F9C30A93F6}" destId="{A58A06F7-E4A2-426D-815D-2E18A64AFB2B}" srcOrd="0" destOrd="0" presId="urn:microsoft.com/office/officeart/2005/8/layout/funnel1"/>
    <dgm:cxn modelId="{494C8B48-CB01-4572-AF66-69B47BC991D0}" srcId="{0EDC5BFE-3720-48FB-A026-66C77F67D8FD}" destId="{A31FCA4F-9E81-4F22-B429-F1689E375456}" srcOrd="1" destOrd="0" parTransId="{07D83751-3AAF-4337-A663-0AFB3BA60BB1}" sibTransId="{98FCDA37-462E-4BAD-9283-EA9B31EA8DB5}"/>
    <dgm:cxn modelId="{29E5EFC9-7BC7-4F11-A1EB-0A231B56CC9B}" type="presOf" srcId="{6708C240-D55B-4F36-AA1D-2BD2472F4E36}" destId="{F63880FE-C5C1-4F77-B438-671A217E1C84}" srcOrd="0" destOrd="0" presId="urn:microsoft.com/office/officeart/2005/8/layout/funnel1"/>
    <dgm:cxn modelId="{E66B9082-6534-4307-9245-C88980707524}" srcId="{0EDC5BFE-3720-48FB-A026-66C77F67D8FD}" destId="{D7AF95F1-926F-4E03-A677-7BF5B5D64C83}" srcOrd="3" destOrd="0" parTransId="{E6403355-1D02-4C65-9CCC-D99ECDF0E51A}" sibTransId="{64877461-C670-4987-9531-65727E5ABB0E}"/>
    <dgm:cxn modelId="{C7685CC5-A4FA-4997-9FE5-4077C28B1A1A}" srcId="{0EDC5BFE-3720-48FB-A026-66C77F67D8FD}" destId="{6708C240-D55B-4F36-AA1D-2BD2472F4E36}" srcOrd="2" destOrd="0" parTransId="{C155EA06-CF80-481C-93F5-872059CB2F06}" sibTransId="{7DE30E78-F226-4DFD-99AC-2599DD16729A}"/>
    <dgm:cxn modelId="{E320CF0F-8EA5-4ACA-8436-71B048B302D5}" type="presOf" srcId="{D7AF95F1-926F-4E03-A677-7BF5B5D64C83}" destId="{35955FE4-2E3B-4A0C-8D91-FCB2F82681D3}" srcOrd="0" destOrd="0" presId="urn:microsoft.com/office/officeart/2005/8/layout/funnel1"/>
    <dgm:cxn modelId="{D91BC9C2-EEBE-489C-94A1-E03EDEC64A99}" type="presOf" srcId="{0EDC5BFE-3720-48FB-A026-66C77F67D8FD}" destId="{CA1E71FA-6FDE-4F7A-9B57-D4BC4AB7B1C9}" srcOrd="0" destOrd="0" presId="urn:microsoft.com/office/officeart/2005/8/layout/funnel1"/>
    <dgm:cxn modelId="{03EB9F90-8453-4ABB-B488-65C4BFF8B476}" type="presParOf" srcId="{CA1E71FA-6FDE-4F7A-9B57-D4BC4AB7B1C9}" destId="{6E39D70C-C3F1-41B6-AF73-E29CE95C6EDB}" srcOrd="0" destOrd="0" presId="urn:microsoft.com/office/officeart/2005/8/layout/funnel1"/>
    <dgm:cxn modelId="{7337AFC2-ED0F-4DB7-9830-55E26B2762B9}" type="presParOf" srcId="{CA1E71FA-6FDE-4F7A-9B57-D4BC4AB7B1C9}" destId="{92C1A3AC-A965-4459-968F-D98694A37376}" srcOrd="1" destOrd="0" presId="urn:microsoft.com/office/officeart/2005/8/layout/funnel1"/>
    <dgm:cxn modelId="{2BEA414F-9F03-4900-8002-01543A2F44B3}" type="presParOf" srcId="{CA1E71FA-6FDE-4F7A-9B57-D4BC4AB7B1C9}" destId="{35955FE4-2E3B-4A0C-8D91-FCB2F82681D3}" srcOrd="2" destOrd="0" presId="urn:microsoft.com/office/officeart/2005/8/layout/funnel1"/>
    <dgm:cxn modelId="{09BABC4D-367A-4619-BF1D-1B5F5A6EF153}" type="presParOf" srcId="{CA1E71FA-6FDE-4F7A-9B57-D4BC4AB7B1C9}" destId="{F63880FE-C5C1-4F77-B438-671A217E1C84}" srcOrd="3" destOrd="0" presId="urn:microsoft.com/office/officeart/2005/8/layout/funnel1"/>
    <dgm:cxn modelId="{CC983471-2CFC-40D8-97BE-C938017F7769}" type="presParOf" srcId="{CA1E71FA-6FDE-4F7A-9B57-D4BC4AB7B1C9}" destId="{9AD6BFCD-4361-4CC8-8B7E-0956D34AD9EF}" srcOrd="4" destOrd="0" presId="urn:microsoft.com/office/officeart/2005/8/layout/funnel1"/>
    <dgm:cxn modelId="{CEAD9186-C3D4-405F-BD29-286C456C16BC}" type="presParOf" srcId="{CA1E71FA-6FDE-4F7A-9B57-D4BC4AB7B1C9}" destId="{A58A06F7-E4A2-426D-815D-2E18A64AFB2B}" srcOrd="5" destOrd="0" presId="urn:microsoft.com/office/officeart/2005/8/layout/funnel1"/>
    <dgm:cxn modelId="{97A75185-89E9-4BD7-A0ED-7A9632151586}" type="presParOf" srcId="{CA1E71FA-6FDE-4F7A-9B57-D4BC4AB7B1C9}" destId="{EEF843F9-A129-4309-A51C-27C86E37207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445A79-9C54-40CB-BBCA-F5295D223A1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4A2835F-7263-4CAE-A5F6-603A761D6518}">
      <dgm:prSet phldrT="[Текст]"/>
      <dgm:spPr/>
      <dgm:t>
        <a:bodyPr/>
        <a:lstStyle/>
        <a:p>
          <a:r>
            <a:rPr lang="ru-RU" dirty="0" smtClean="0"/>
            <a:t>Выдвигать цели -моделировать деятельность -добиваться  результата</a:t>
          </a:r>
          <a:endParaRPr lang="ru-RU" dirty="0"/>
        </a:p>
      </dgm:t>
    </dgm:pt>
    <dgm:pt modelId="{C05BA5E8-3DD1-458A-AE72-91EDC90D90C8}" type="parTrans" cxnId="{4EAA97EF-59BD-4E01-8217-62F67F3569B6}">
      <dgm:prSet/>
      <dgm:spPr/>
      <dgm:t>
        <a:bodyPr/>
        <a:lstStyle/>
        <a:p>
          <a:endParaRPr lang="ru-RU"/>
        </a:p>
      </dgm:t>
    </dgm:pt>
    <dgm:pt modelId="{379F9BAE-5AF3-4BA5-970F-0FADBE1A3386}" type="sibTrans" cxnId="{4EAA97EF-59BD-4E01-8217-62F67F3569B6}">
      <dgm:prSet/>
      <dgm:spPr/>
      <dgm:t>
        <a:bodyPr/>
        <a:lstStyle/>
        <a:p>
          <a:endParaRPr lang="ru-RU"/>
        </a:p>
      </dgm:t>
    </dgm:pt>
    <dgm:pt modelId="{78BD5AE4-56E8-48D2-A193-B78B64716D91}">
      <dgm:prSet phldrT="[Текст]"/>
      <dgm:spPr/>
      <dgm:t>
        <a:bodyPr/>
        <a:lstStyle/>
        <a:p>
          <a:r>
            <a:rPr lang="ru-RU" dirty="0" smtClean="0"/>
            <a:t>Приобретать знания – применять их для решения новых задач</a:t>
          </a:r>
          <a:endParaRPr lang="ru-RU" dirty="0"/>
        </a:p>
      </dgm:t>
    </dgm:pt>
    <dgm:pt modelId="{13F9475A-0A82-4084-9643-B7D9C8475A1E}" type="parTrans" cxnId="{D0950E43-654F-4827-9482-905B46D428A2}">
      <dgm:prSet/>
      <dgm:spPr/>
      <dgm:t>
        <a:bodyPr/>
        <a:lstStyle/>
        <a:p>
          <a:endParaRPr lang="ru-RU"/>
        </a:p>
      </dgm:t>
    </dgm:pt>
    <dgm:pt modelId="{0264589F-AA02-4583-B048-306B3F60D4AE}" type="sibTrans" cxnId="{D0950E43-654F-4827-9482-905B46D428A2}">
      <dgm:prSet/>
      <dgm:spPr/>
      <dgm:t>
        <a:bodyPr/>
        <a:lstStyle/>
        <a:p>
          <a:endParaRPr lang="ru-RU"/>
        </a:p>
      </dgm:t>
    </dgm:pt>
    <dgm:pt modelId="{0696466F-9790-4DB0-8410-A46752B3211D}">
      <dgm:prSet phldrT="[Текст]"/>
      <dgm:spPr/>
      <dgm:t>
        <a:bodyPr/>
        <a:lstStyle/>
        <a:p>
          <a:r>
            <a:rPr lang="ru-RU" dirty="0" smtClean="0"/>
            <a:t>Использовать разные социальные роли</a:t>
          </a:r>
          <a:endParaRPr lang="ru-RU" dirty="0"/>
        </a:p>
      </dgm:t>
    </dgm:pt>
    <dgm:pt modelId="{3FC35B72-D80C-481E-BE50-7F39DD452747}" type="parTrans" cxnId="{3EBA1EEE-535E-4E94-ACEB-F35C5E2FCFB0}">
      <dgm:prSet/>
      <dgm:spPr/>
      <dgm:t>
        <a:bodyPr/>
        <a:lstStyle/>
        <a:p>
          <a:endParaRPr lang="ru-RU"/>
        </a:p>
      </dgm:t>
    </dgm:pt>
    <dgm:pt modelId="{4AB343CF-7E49-4D1E-9149-2A5E0F3A45C2}" type="sibTrans" cxnId="{3EBA1EEE-535E-4E94-ACEB-F35C5E2FCFB0}">
      <dgm:prSet/>
      <dgm:spPr/>
      <dgm:t>
        <a:bodyPr/>
        <a:lstStyle/>
        <a:p>
          <a:endParaRPr lang="ru-RU"/>
        </a:p>
      </dgm:t>
    </dgm:pt>
    <dgm:pt modelId="{0B26A7CB-5D46-4D11-947C-D6D6951C7153}" type="pres">
      <dgm:prSet presAssocID="{AD445A79-9C54-40CB-BBCA-F5295D223A1F}" presName="arrowDiagram" presStyleCnt="0">
        <dgm:presLayoutVars>
          <dgm:chMax val="5"/>
          <dgm:dir/>
          <dgm:resizeHandles val="exact"/>
        </dgm:presLayoutVars>
      </dgm:prSet>
      <dgm:spPr/>
    </dgm:pt>
    <dgm:pt modelId="{517FFBAA-DEA9-4AD7-892E-C02BD53802F2}" type="pres">
      <dgm:prSet presAssocID="{AD445A79-9C54-40CB-BBCA-F5295D223A1F}" presName="arrow" presStyleLbl="bgShp" presStyleIdx="0" presStyleCnt="1" custLinFactNeighborX="-8976" custLinFactNeighborY="-7959"/>
      <dgm:spPr/>
    </dgm:pt>
    <dgm:pt modelId="{F6269100-4FBA-4E10-8C9D-791DA8ED1558}" type="pres">
      <dgm:prSet presAssocID="{AD445A79-9C54-40CB-BBCA-F5295D223A1F}" presName="arrowDiagram3" presStyleCnt="0"/>
      <dgm:spPr/>
    </dgm:pt>
    <dgm:pt modelId="{1658A6E7-C20A-4055-8B42-73E3BC666EC5}" type="pres">
      <dgm:prSet presAssocID="{F4A2835F-7263-4CAE-A5F6-603A761D6518}" presName="bullet3a" presStyleLbl="node1" presStyleIdx="0" presStyleCnt="3" custLinFactNeighborX="-95191" custLinFactNeighborY="77088"/>
      <dgm:spPr/>
    </dgm:pt>
    <dgm:pt modelId="{3FA93E30-140A-4176-AD38-FF961141175F}" type="pres">
      <dgm:prSet presAssocID="{F4A2835F-7263-4CAE-A5F6-603A761D6518}" presName="textBox3a" presStyleLbl="revTx" presStyleIdx="0" presStyleCnt="3" custScaleX="151580" custScaleY="83559" custLinFactNeighborX="23275" custLinFactNeighborY="-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EB3FC-FC35-478D-8D34-7393696F90B2}" type="pres">
      <dgm:prSet presAssocID="{78BD5AE4-56E8-48D2-A193-B78B64716D91}" presName="bullet3b" presStyleLbl="node1" presStyleIdx="1" presStyleCnt="3" custLinFactX="-38975" custLinFactNeighborX="-100000" custLinFactNeighborY="23256"/>
      <dgm:spPr/>
    </dgm:pt>
    <dgm:pt modelId="{210822DB-086B-4C6D-84D9-AC7A083110EF}" type="pres">
      <dgm:prSet presAssocID="{78BD5AE4-56E8-48D2-A193-B78B64716D91}" presName="textBox3b" presStyleLbl="revTx" presStyleIdx="1" presStyleCnt="3" custScaleX="139504" custLinFactNeighborX="8980" custLinFactNeighborY="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824C4-AFBE-4E53-BC07-874093B9CC9E}" type="pres">
      <dgm:prSet presAssocID="{0696466F-9790-4DB0-8410-A46752B3211D}" presName="bullet3c" presStyleLbl="node1" presStyleIdx="2" presStyleCnt="3" custLinFactX="-27356" custLinFactNeighborX="-100000" custLinFactNeighborY="-7722"/>
      <dgm:spPr/>
    </dgm:pt>
    <dgm:pt modelId="{9BF31454-5EF6-4719-93C1-FDA64837DA91}" type="pres">
      <dgm:prSet presAssocID="{0696466F-9790-4DB0-8410-A46752B3211D}" presName="textBox3c" presStyleLbl="revTx" presStyleIdx="2" presStyleCnt="3" custScaleX="175607" custLinFactNeighborX="11861" custLinFactNeighborY="-2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3A943-4C0B-40FD-9F5B-B09BE6500BEA}" type="presOf" srcId="{78BD5AE4-56E8-48D2-A193-B78B64716D91}" destId="{210822DB-086B-4C6D-84D9-AC7A083110EF}" srcOrd="0" destOrd="0" presId="urn:microsoft.com/office/officeart/2005/8/layout/arrow2"/>
    <dgm:cxn modelId="{3EBA1EEE-535E-4E94-ACEB-F35C5E2FCFB0}" srcId="{AD445A79-9C54-40CB-BBCA-F5295D223A1F}" destId="{0696466F-9790-4DB0-8410-A46752B3211D}" srcOrd="2" destOrd="0" parTransId="{3FC35B72-D80C-481E-BE50-7F39DD452747}" sibTransId="{4AB343CF-7E49-4D1E-9149-2A5E0F3A45C2}"/>
    <dgm:cxn modelId="{4EAA97EF-59BD-4E01-8217-62F67F3569B6}" srcId="{AD445A79-9C54-40CB-BBCA-F5295D223A1F}" destId="{F4A2835F-7263-4CAE-A5F6-603A761D6518}" srcOrd="0" destOrd="0" parTransId="{C05BA5E8-3DD1-458A-AE72-91EDC90D90C8}" sibTransId="{379F9BAE-5AF3-4BA5-970F-0FADBE1A3386}"/>
    <dgm:cxn modelId="{352CBAF3-149B-41B4-840F-290C98D64850}" type="presOf" srcId="{F4A2835F-7263-4CAE-A5F6-603A761D6518}" destId="{3FA93E30-140A-4176-AD38-FF961141175F}" srcOrd="0" destOrd="0" presId="urn:microsoft.com/office/officeart/2005/8/layout/arrow2"/>
    <dgm:cxn modelId="{D0950E43-654F-4827-9482-905B46D428A2}" srcId="{AD445A79-9C54-40CB-BBCA-F5295D223A1F}" destId="{78BD5AE4-56E8-48D2-A193-B78B64716D91}" srcOrd="1" destOrd="0" parTransId="{13F9475A-0A82-4084-9643-B7D9C8475A1E}" sibTransId="{0264589F-AA02-4583-B048-306B3F60D4AE}"/>
    <dgm:cxn modelId="{228D12AC-635D-4796-8B5F-5985C7F1317F}" type="presOf" srcId="{0696466F-9790-4DB0-8410-A46752B3211D}" destId="{9BF31454-5EF6-4719-93C1-FDA64837DA91}" srcOrd="0" destOrd="0" presId="urn:microsoft.com/office/officeart/2005/8/layout/arrow2"/>
    <dgm:cxn modelId="{C2A370AD-C7D4-4A48-8692-CA47713191F6}" type="presOf" srcId="{AD445A79-9C54-40CB-BBCA-F5295D223A1F}" destId="{0B26A7CB-5D46-4D11-947C-D6D6951C7153}" srcOrd="0" destOrd="0" presId="urn:microsoft.com/office/officeart/2005/8/layout/arrow2"/>
    <dgm:cxn modelId="{FC600052-8233-4414-ADC3-46FEF4CF8CED}" type="presParOf" srcId="{0B26A7CB-5D46-4D11-947C-D6D6951C7153}" destId="{517FFBAA-DEA9-4AD7-892E-C02BD53802F2}" srcOrd="0" destOrd="0" presId="urn:microsoft.com/office/officeart/2005/8/layout/arrow2"/>
    <dgm:cxn modelId="{64B9EC43-24F7-4449-847B-F9CFC559626A}" type="presParOf" srcId="{0B26A7CB-5D46-4D11-947C-D6D6951C7153}" destId="{F6269100-4FBA-4E10-8C9D-791DA8ED1558}" srcOrd="1" destOrd="0" presId="urn:microsoft.com/office/officeart/2005/8/layout/arrow2"/>
    <dgm:cxn modelId="{2B2946C6-03E4-4796-B83A-406BFF41EDD2}" type="presParOf" srcId="{F6269100-4FBA-4E10-8C9D-791DA8ED1558}" destId="{1658A6E7-C20A-4055-8B42-73E3BC666EC5}" srcOrd="0" destOrd="0" presId="urn:microsoft.com/office/officeart/2005/8/layout/arrow2"/>
    <dgm:cxn modelId="{C58004BB-B74A-4918-BB5C-7513CB084DD6}" type="presParOf" srcId="{F6269100-4FBA-4E10-8C9D-791DA8ED1558}" destId="{3FA93E30-140A-4176-AD38-FF961141175F}" srcOrd="1" destOrd="0" presId="urn:microsoft.com/office/officeart/2005/8/layout/arrow2"/>
    <dgm:cxn modelId="{637E591C-9B55-49CA-959B-418C68F82841}" type="presParOf" srcId="{F6269100-4FBA-4E10-8C9D-791DA8ED1558}" destId="{DE7EB3FC-FC35-478D-8D34-7393696F90B2}" srcOrd="2" destOrd="0" presId="urn:microsoft.com/office/officeart/2005/8/layout/arrow2"/>
    <dgm:cxn modelId="{811EC9C5-D956-41CC-8134-3F1D7205CF20}" type="presParOf" srcId="{F6269100-4FBA-4E10-8C9D-791DA8ED1558}" destId="{210822DB-086B-4C6D-84D9-AC7A083110EF}" srcOrd="3" destOrd="0" presId="urn:microsoft.com/office/officeart/2005/8/layout/arrow2"/>
    <dgm:cxn modelId="{26B16403-831B-41D2-9E47-40FC5F4376E5}" type="presParOf" srcId="{F6269100-4FBA-4E10-8C9D-791DA8ED1558}" destId="{273824C4-AFBE-4E53-BC07-874093B9CC9E}" srcOrd="4" destOrd="0" presId="urn:microsoft.com/office/officeart/2005/8/layout/arrow2"/>
    <dgm:cxn modelId="{A77A4CC6-7F65-49AF-B68D-F07CD98E3496}" type="presParOf" srcId="{F6269100-4FBA-4E10-8C9D-791DA8ED1558}" destId="{9BF31454-5EF6-4719-93C1-FDA64837DA9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19BB13-2163-465E-B21A-7E00F17CDB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F560F-B5BE-4FCC-AA51-98A08EB9D2B3}">
      <dgm:prSet phldrT="[Текст]"/>
      <dgm:spPr/>
      <dgm:t>
        <a:bodyPr/>
        <a:lstStyle/>
        <a:p>
          <a:r>
            <a:rPr lang="ru-RU" dirty="0" smtClean="0"/>
            <a:t>Решение изобретательских задач</a:t>
          </a:r>
          <a:endParaRPr lang="ru-RU" dirty="0"/>
        </a:p>
      </dgm:t>
    </dgm:pt>
    <dgm:pt modelId="{0C79074F-C316-4D61-93D9-BF9B9C3D371F}" type="parTrans" cxnId="{A8058937-B9DA-45F2-8693-5F2293AE7703}">
      <dgm:prSet/>
      <dgm:spPr/>
      <dgm:t>
        <a:bodyPr/>
        <a:lstStyle/>
        <a:p>
          <a:endParaRPr lang="ru-RU"/>
        </a:p>
      </dgm:t>
    </dgm:pt>
    <dgm:pt modelId="{6DB043F1-D395-4D23-829A-203E316404EB}" type="sibTrans" cxnId="{A8058937-B9DA-45F2-8693-5F2293AE7703}">
      <dgm:prSet/>
      <dgm:spPr/>
      <dgm:t>
        <a:bodyPr/>
        <a:lstStyle/>
        <a:p>
          <a:endParaRPr lang="ru-RU"/>
        </a:p>
      </dgm:t>
    </dgm:pt>
    <dgm:pt modelId="{35FB6374-8505-49B2-940B-747BFE9CB056}">
      <dgm:prSet phldrT="[Текст]"/>
      <dgm:spPr/>
      <dgm:t>
        <a:bodyPr/>
        <a:lstStyle/>
        <a:p>
          <a:r>
            <a:rPr lang="ru-RU" dirty="0" smtClean="0"/>
            <a:t>Проблемно-поисковые вопросы</a:t>
          </a:r>
          <a:endParaRPr lang="ru-RU" dirty="0"/>
        </a:p>
      </dgm:t>
    </dgm:pt>
    <dgm:pt modelId="{61CBED3D-B31D-4801-A5C4-AB8791CCA22A}" type="parTrans" cxnId="{DEDFFD99-6B37-480E-9B2C-139967DF75BF}">
      <dgm:prSet/>
      <dgm:spPr/>
      <dgm:t>
        <a:bodyPr/>
        <a:lstStyle/>
        <a:p>
          <a:endParaRPr lang="ru-RU"/>
        </a:p>
      </dgm:t>
    </dgm:pt>
    <dgm:pt modelId="{5A476BA8-24EB-46EE-A5AD-98156F4E7D0A}" type="sibTrans" cxnId="{DEDFFD99-6B37-480E-9B2C-139967DF75BF}">
      <dgm:prSet/>
      <dgm:spPr/>
      <dgm:t>
        <a:bodyPr/>
        <a:lstStyle/>
        <a:p>
          <a:endParaRPr lang="ru-RU"/>
        </a:p>
      </dgm:t>
    </dgm:pt>
    <dgm:pt modelId="{93E53EDA-C35F-45E7-BEFC-1A4ADC2956B1}">
      <dgm:prSet phldrT="[Текст]"/>
      <dgm:spPr/>
      <dgm:t>
        <a:bodyPr/>
        <a:lstStyle/>
        <a:p>
          <a:r>
            <a:rPr lang="ru-RU" dirty="0" smtClean="0"/>
            <a:t>Трансформация пространства</a:t>
          </a:r>
        </a:p>
      </dgm:t>
    </dgm:pt>
    <dgm:pt modelId="{2CE9B091-B9E9-4027-B41A-AAA3FE2475BB}" type="parTrans" cxnId="{8E6F8306-B611-4B62-AECE-59AEE80369F3}">
      <dgm:prSet/>
      <dgm:spPr/>
      <dgm:t>
        <a:bodyPr/>
        <a:lstStyle/>
        <a:p>
          <a:endParaRPr lang="ru-RU"/>
        </a:p>
      </dgm:t>
    </dgm:pt>
    <dgm:pt modelId="{D011C0A2-EDBA-4C33-AB05-B350E7E0D948}" type="sibTrans" cxnId="{8E6F8306-B611-4B62-AECE-59AEE80369F3}">
      <dgm:prSet/>
      <dgm:spPr/>
      <dgm:t>
        <a:bodyPr/>
        <a:lstStyle/>
        <a:p>
          <a:endParaRPr lang="ru-RU"/>
        </a:p>
      </dgm:t>
    </dgm:pt>
    <dgm:pt modelId="{074B9D55-0B85-4029-8F83-42A91276CEB8}">
      <dgm:prSet phldrT="[Текст]"/>
      <dgm:spPr/>
      <dgm:t>
        <a:bodyPr/>
        <a:lstStyle/>
        <a:p>
          <a:r>
            <a:rPr lang="ru-RU" dirty="0" smtClean="0"/>
            <a:t>Экспресс исследование</a:t>
          </a:r>
          <a:endParaRPr lang="ru-RU" dirty="0"/>
        </a:p>
      </dgm:t>
    </dgm:pt>
    <dgm:pt modelId="{1C76F8CE-449D-48CA-852A-665B9F054E07}" type="parTrans" cxnId="{35624E0D-0491-4024-983D-BF4146790174}">
      <dgm:prSet/>
      <dgm:spPr/>
      <dgm:t>
        <a:bodyPr/>
        <a:lstStyle/>
        <a:p>
          <a:endParaRPr lang="ru-RU"/>
        </a:p>
      </dgm:t>
    </dgm:pt>
    <dgm:pt modelId="{AE18C77C-BCD5-40E9-BF5B-B5994BD8482B}" type="sibTrans" cxnId="{35624E0D-0491-4024-983D-BF4146790174}">
      <dgm:prSet/>
      <dgm:spPr/>
      <dgm:t>
        <a:bodyPr/>
        <a:lstStyle/>
        <a:p>
          <a:endParaRPr lang="ru-RU"/>
        </a:p>
      </dgm:t>
    </dgm:pt>
    <dgm:pt modelId="{67E76BA8-A69E-4F66-8242-7DA228E2A790}">
      <dgm:prSet phldrT="[Текст]"/>
      <dgm:spPr/>
      <dgm:t>
        <a:bodyPr/>
        <a:lstStyle/>
        <a:p>
          <a:r>
            <a:rPr lang="ru-RU" dirty="0" smtClean="0"/>
            <a:t>Проведение эксперимента в лаборатории</a:t>
          </a:r>
          <a:endParaRPr lang="ru-RU" dirty="0"/>
        </a:p>
      </dgm:t>
    </dgm:pt>
    <dgm:pt modelId="{1E7C90F8-934A-4B3D-836C-E5626C823A6F}" type="parTrans" cxnId="{4CDE1251-3C85-41C0-8F13-05E8D8D0EAEE}">
      <dgm:prSet/>
      <dgm:spPr/>
      <dgm:t>
        <a:bodyPr/>
        <a:lstStyle/>
        <a:p>
          <a:endParaRPr lang="ru-RU"/>
        </a:p>
      </dgm:t>
    </dgm:pt>
    <dgm:pt modelId="{BA10FD10-3BE4-4A7F-AADD-6F070D7DE884}" type="sibTrans" cxnId="{4CDE1251-3C85-41C0-8F13-05E8D8D0EAEE}">
      <dgm:prSet/>
      <dgm:spPr/>
      <dgm:t>
        <a:bodyPr/>
        <a:lstStyle/>
        <a:p>
          <a:endParaRPr lang="ru-RU"/>
        </a:p>
      </dgm:t>
    </dgm:pt>
    <dgm:pt modelId="{369ADA2E-CEE2-4A4A-B059-81BBE4E4F076}">
      <dgm:prSet/>
      <dgm:spPr/>
      <dgm:t>
        <a:bodyPr/>
        <a:lstStyle/>
        <a:p>
          <a:r>
            <a:rPr lang="ru-RU" dirty="0" smtClean="0"/>
            <a:t>Создание краткосрочного проекта</a:t>
          </a:r>
          <a:endParaRPr lang="ru-RU" dirty="0"/>
        </a:p>
      </dgm:t>
    </dgm:pt>
    <dgm:pt modelId="{248F5A55-01AF-4443-8478-6DAF8F945C8F}" type="parTrans" cxnId="{35A1044D-C7C5-43AF-91B8-B7D5A586C129}">
      <dgm:prSet/>
      <dgm:spPr/>
      <dgm:t>
        <a:bodyPr/>
        <a:lstStyle/>
        <a:p>
          <a:endParaRPr lang="ru-RU"/>
        </a:p>
      </dgm:t>
    </dgm:pt>
    <dgm:pt modelId="{85C5A721-18A5-4959-A499-DCD5AAD47F55}" type="sibTrans" cxnId="{35A1044D-C7C5-43AF-91B8-B7D5A586C129}">
      <dgm:prSet/>
      <dgm:spPr/>
      <dgm:t>
        <a:bodyPr/>
        <a:lstStyle/>
        <a:p>
          <a:endParaRPr lang="ru-RU"/>
        </a:p>
      </dgm:t>
    </dgm:pt>
    <dgm:pt modelId="{390A4721-F84C-49A1-94DD-08EE3BCFAC14}" type="pres">
      <dgm:prSet presAssocID="{E819BB13-2163-465E-B21A-7E00F17CDB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47987-E535-4F07-B5C9-50F973678329}" type="pres">
      <dgm:prSet presAssocID="{762F560F-B5BE-4FCC-AA51-98A08EB9D2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02022-EF49-4D3D-A37F-D58A4B2B2B54}" type="pres">
      <dgm:prSet presAssocID="{6DB043F1-D395-4D23-829A-203E316404EB}" presName="sibTrans" presStyleCnt="0"/>
      <dgm:spPr/>
    </dgm:pt>
    <dgm:pt modelId="{CF39D99B-E24F-48B6-B1BE-E2896176F9AF}" type="pres">
      <dgm:prSet presAssocID="{35FB6374-8505-49B2-940B-747BFE9CB0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EEFBC-C04C-442D-9C11-5E339ABF75EB}" type="pres">
      <dgm:prSet presAssocID="{5A476BA8-24EB-46EE-A5AD-98156F4E7D0A}" presName="sibTrans" presStyleCnt="0"/>
      <dgm:spPr/>
    </dgm:pt>
    <dgm:pt modelId="{8BC27F46-119E-40C1-B74E-D2FF01507052}" type="pres">
      <dgm:prSet presAssocID="{93E53EDA-C35F-45E7-BEFC-1A4ADC2956B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B7228-ABA9-4CD5-9CFD-07BB529AF125}" type="pres">
      <dgm:prSet presAssocID="{D011C0A2-EDBA-4C33-AB05-B350E7E0D948}" presName="sibTrans" presStyleCnt="0"/>
      <dgm:spPr/>
    </dgm:pt>
    <dgm:pt modelId="{95A97BD7-B500-4CA9-81F5-EC5E8533865B}" type="pres">
      <dgm:prSet presAssocID="{074B9D55-0B85-4029-8F83-42A91276CE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23F7F-184E-4E26-82C4-052540021805}" type="pres">
      <dgm:prSet presAssocID="{AE18C77C-BCD5-40E9-BF5B-B5994BD8482B}" presName="sibTrans" presStyleCnt="0"/>
      <dgm:spPr/>
    </dgm:pt>
    <dgm:pt modelId="{D3476282-7CCC-46ED-AD0E-DE40056E7D87}" type="pres">
      <dgm:prSet presAssocID="{67E76BA8-A69E-4F66-8242-7DA228E2A79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15AAA-529C-4CAB-9366-786B23CCE3F3}" type="pres">
      <dgm:prSet presAssocID="{BA10FD10-3BE4-4A7F-AADD-6F070D7DE884}" presName="sibTrans" presStyleCnt="0"/>
      <dgm:spPr/>
    </dgm:pt>
    <dgm:pt modelId="{ACC277DD-C652-4DBB-8808-F6B4A80B74BC}" type="pres">
      <dgm:prSet presAssocID="{369ADA2E-CEE2-4A4A-B059-81BBE4E4F0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3BFF8-F834-4D58-B4F8-5175F2ACAC82}" type="presOf" srcId="{074B9D55-0B85-4029-8F83-42A91276CEB8}" destId="{95A97BD7-B500-4CA9-81F5-EC5E8533865B}" srcOrd="0" destOrd="0" presId="urn:microsoft.com/office/officeart/2005/8/layout/default"/>
    <dgm:cxn modelId="{A8058937-B9DA-45F2-8693-5F2293AE7703}" srcId="{E819BB13-2163-465E-B21A-7E00F17CDBB5}" destId="{762F560F-B5BE-4FCC-AA51-98A08EB9D2B3}" srcOrd="0" destOrd="0" parTransId="{0C79074F-C316-4D61-93D9-BF9B9C3D371F}" sibTransId="{6DB043F1-D395-4D23-829A-203E316404EB}"/>
    <dgm:cxn modelId="{DEDFFD99-6B37-480E-9B2C-139967DF75BF}" srcId="{E819BB13-2163-465E-B21A-7E00F17CDBB5}" destId="{35FB6374-8505-49B2-940B-747BFE9CB056}" srcOrd="1" destOrd="0" parTransId="{61CBED3D-B31D-4801-A5C4-AB8791CCA22A}" sibTransId="{5A476BA8-24EB-46EE-A5AD-98156F4E7D0A}"/>
    <dgm:cxn modelId="{6CD23F4B-EC47-455A-84F4-2EEF92299269}" type="presOf" srcId="{35FB6374-8505-49B2-940B-747BFE9CB056}" destId="{CF39D99B-E24F-48B6-B1BE-E2896176F9AF}" srcOrd="0" destOrd="0" presId="urn:microsoft.com/office/officeart/2005/8/layout/default"/>
    <dgm:cxn modelId="{1F496703-1D39-4F0F-92C9-E3BA41A391D4}" type="presOf" srcId="{E819BB13-2163-465E-B21A-7E00F17CDBB5}" destId="{390A4721-F84C-49A1-94DD-08EE3BCFAC14}" srcOrd="0" destOrd="0" presId="urn:microsoft.com/office/officeart/2005/8/layout/default"/>
    <dgm:cxn modelId="{338FE894-C4C3-482F-9459-A5C889F8AF59}" type="presOf" srcId="{369ADA2E-CEE2-4A4A-B059-81BBE4E4F076}" destId="{ACC277DD-C652-4DBB-8808-F6B4A80B74BC}" srcOrd="0" destOrd="0" presId="urn:microsoft.com/office/officeart/2005/8/layout/default"/>
    <dgm:cxn modelId="{A0BF9EFD-91B1-4730-BF57-167CE2B0F191}" type="presOf" srcId="{93E53EDA-C35F-45E7-BEFC-1A4ADC2956B1}" destId="{8BC27F46-119E-40C1-B74E-D2FF01507052}" srcOrd="0" destOrd="0" presId="urn:microsoft.com/office/officeart/2005/8/layout/default"/>
    <dgm:cxn modelId="{4CDE1251-3C85-41C0-8F13-05E8D8D0EAEE}" srcId="{E819BB13-2163-465E-B21A-7E00F17CDBB5}" destId="{67E76BA8-A69E-4F66-8242-7DA228E2A790}" srcOrd="4" destOrd="0" parTransId="{1E7C90F8-934A-4B3D-836C-E5626C823A6F}" sibTransId="{BA10FD10-3BE4-4A7F-AADD-6F070D7DE884}"/>
    <dgm:cxn modelId="{35A1044D-C7C5-43AF-91B8-B7D5A586C129}" srcId="{E819BB13-2163-465E-B21A-7E00F17CDBB5}" destId="{369ADA2E-CEE2-4A4A-B059-81BBE4E4F076}" srcOrd="5" destOrd="0" parTransId="{248F5A55-01AF-4443-8478-6DAF8F945C8F}" sibTransId="{85C5A721-18A5-4959-A499-DCD5AAD47F55}"/>
    <dgm:cxn modelId="{B8FB4551-9745-49CC-AFE8-F18320D435EC}" type="presOf" srcId="{67E76BA8-A69E-4F66-8242-7DA228E2A790}" destId="{D3476282-7CCC-46ED-AD0E-DE40056E7D87}" srcOrd="0" destOrd="0" presId="urn:microsoft.com/office/officeart/2005/8/layout/default"/>
    <dgm:cxn modelId="{35624E0D-0491-4024-983D-BF4146790174}" srcId="{E819BB13-2163-465E-B21A-7E00F17CDBB5}" destId="{074B9D55-0B85-4029-8F83-42A91276CEB8}" srcOrd="3" destOrd="0" parTransId="{1C76F8CE-449D-48CA-852A-665B9F054E07}" sibTransId="{AE18C77C-BCD5-40E9-BF5B-B5994BD8482B}"/>
    <dgm:cxn modelId="{7BF7A79B-AF4B-4A78-8C47-F35C40A686AD}" type="presOf" srcId="{762F560F-B5BE-4FCC-AA51-98A08EB9D2B3}" destId="{A3847987-E535-4F07-B5C9-50F973678329}" srcOrd="0" destOrd="0" presId="urn:microsoft.com/office/officeart/2005/8/layout/default"/>
    <dgm:cxn modelId="{8E6F8306-B611-4B62-AECE-59AEE80369F3}" srcId="{E819BB13-2163-465E-B21A-7E00F17CDBB5}" destId="{93E53EDA-C35F-45E7-BEFC-1A4ADC2956B1}" srcOrd="2" destOrd="0" parTransId="{2CE9B091-B9E9-4027-B41A-AAA3FE2475BB}" sibTransId="{D011C0A2-EDBA-4C33-AB05-B350E7E0D948}"/>
    <dgm:cxn modelId="{64CAE735-A1F4-47F8-B707-815D21912514}" type="presParOf" srcId="{390A4721-F84C-49A1-94DD-08EE3BCFAC14}" destId="{A3847987-E535-4F07-B5C9-50F973678329}" srcOrd="0" destOrd="0" presId="urn:microsoft.com/office/officeart/2005/8/layout/default"/>
    <dgm:cxn modelId="{0EC872A8-2E66-4EA7-A59E-ACB033943834}" type="presParOf" srcId="{390A4721-F84C-49A1-94DD-08EE3BCFAC14}" destId="{AB402022-EF49-4D3D-A37F-D58A4B2B2B54}" srcOrd="1" destOrd="0" presId="urn:microsoft.com/office/officeart/2005/8/layout/default"/>
    <dgm:cxn modelId="{5B4D2CB6-61BD-41E3-A5F5-261730E2BA4B}" type="presParOf" srcId="{390A4721-F84C-49A1-94DD-08EE3BCFAC14}" destId="{CF39D99B-E24F-48B6-B1BE-E2896176F9AF}" srcOrd="2" destOrd="0" presId="urn:microsoft.com/office/officeart/2005/8/layout/default"/>
    <dgm:cxn modelId="{705CF3F2-2E3D-48B1-B3C9-1E42742A104E}" type="presParOf" srcId="{390A4721-F84C-49A1-94DD-08EE3BCFAC14}" destId="{00CEEFBC-C04C-442D-9C11-5E339ABF75EB}" srcOrd="3" destOrd="0" presId="urn:microsoft.com/office/officeart/2005/8/layout/default"/>
    <dgm:cxn modelId="{D15F97B1-8AC3-42D9-96F5-B327F1C95FB8}" type="presParOf" srcId="{390A4721-F84C-49A1-94DD-08EE3BCFAC14}" destId="{8BC27F46-119E-40C1-B74E-D2FF01507052}" srcOrd="4" destOrd="0" presId="urn:microsoft.com/office/officeart/2005/8/layout/default"/>
    <dgm:cxn modelId="{4BCA6625-1D0D-4F02-AF44-647B0241475D}" type="presParOf" srcId="{390A4721-F84C-49A1-94DD-08EE3BCFAC14}" destId="{8D4B7228-ABA9-4CD5-9CFD-07BB529AF125}" srcOrd="5" destOrd="0" presId="urn:microsoft.com/office/officeart/2005/8/layout/default"/>
    <dgm:cxn modelId="{B7AAEDD2-0533-426C-8E1D-9440F000F110}" type="presParOf" srcId="{390A4721-F84C-49A1-94DD-08EE3BCFAC14}" destId="{95A97BD7-B500-4CA9-81F5-EC5E8533865B}" srcOrd="6" destOrd="0" presId="urn:microsoft.com/office/officeart/2005/8/layout/default"/>
    <dgm:cxn modelId="{EFC724AE-98D9-44D0-9A70-2F1A8F2F20FA}" type="presParOf" srcId="{390A4721-F84C-49A1-94DD-08EE3BCFAC14}" destId="{94023F7F-184E-4E26-82C4-052540021805}" srcOrd="7" destOrd="0" presId="urn:microsoft.com/office/officeart/2005/8/layout/default"/>
    <dgm:cxn modelId="{B0089768-6AAE-481B-8EC3-97DE6C17EC46}" type="presParOf" srcId="{390A4721-F84C-49A1-94DD-08EE3BCFAC14}" destId="{D3476282-7CCC-46ED-AD0E-DE40056E7D87}" srcOrd="8" destOrd="0" presId="urn:microsoft.com/office/officeart/2005/8/layout/default"/>
    <dgm:cxn modelId="{643654DE-497F-4D6D-8764-3B8D0AC8E0F0}" type="presParOf" srcId="{390A4721-F84C-49A1-94DD-08EE3BCFAC14}" destId="{44215AAA-529C-4CAB-9366-786B23CCE3F3}" srcOrd="9" destOrd="0" presId="urn:microsoft.com/office/officeart/2005/8/layout/default"/>
    <dgm:cxn modelId="{C697D13C-FF41-401E-9553-36EBA12C0BC0}" type="presParOf" srcId="{390A4721-F84C-49A1-94DD-08EE3BCFAC14}" destId="{ACC277DD-C652-4DBB-8808-F6B4A80B74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4E0C64-DE04-4F6D-B540-C497D56482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77EF62-259E-44BB-8732-EFF38B7EBECF}">
      <dgm:prSet phldrT="[Текст]"/>
      <dgm:spPr/>
      <dgm:t>
        <a:bodyPr/>
        <a:lstStyle/>
        <a:p>
          <a:r>
            <a:rPr lang="ru-RU" dirty="0" smtClean="0"/>
            <a:t>Познавательные игры</a:t>
          </a:r>
          <a:endParaRPr lang="ru-RU" dirty="0"/>
        </a:p>
      </dgm:t>
    </dgm:pt>
    <dgm:pt modelId="{F0E49736-91F7-4109-91FF-47751A373FEC}" type="parTrans" cxnId="{EA88CBAB-EBC8-41CC-8582-DCC63344C41D}">
      <dgm:prSet/>
      <dgm:spPr/>
      <dgm:t>
        <a:bodyPr/>
        <a:lstStyle/>
        <a:p>
          <a:endParaRPr lang="ru-RU"/>
        </a:p>
      </dgm:t>
    </dgm:pt>
    <dgm:pt modelId="{285CD117-3C18-46DB-A82B-27D1019D12A2}" type="sibTrans" cxnId="{EA88CBAB-EBC8-41CC-8582-DCC63344C41D}">
      <dgm:prSet/>
      <dgm:spPr/>
      <dgm:t>
        <a:bodyPr/>
        <a:lstStyle/>
        <a:p>
          <a:endParaRPr lang="ru-RU"/>
        </a:p>
      </dgm:t>
    </dgm:pt>
    <dgm:pt modelId="{ACAF7B11-330A-4FEB-B9FC-11D104705134}">
      <dgm:prSet phldrT="[Текст]"/>
      <dgm:spPr/>
      <dgm:t>
        <a:bodyPr/>
        <a:lstStyle/>
        <a:p>
          <a:r>
            <a:rPr lang="ru-RU" dirty="0" smtClean="0"/>
            <a:t>Предметные недели</a:t>
          </a:r>
          <a:endParaRPr lang="ru-RU" dirty="0"/>
        </a:p>
      </dgm:t>
    </dgm:pt>
    <dgm:pt modelId="{55ED18B4-664D-4754-8B19-AD03F42D3C99}" type="parTrans" cxnId="{6F079B03-7548-4122-BD33-BF8BBD01F8CF}">
      <dgm:prSet/>
      <dgm:spPr/>
      <dgm:t>
        <a:bodyPr/>
        <a:lstStyle/>
        <a:p>
          <a:endParaRPr lang="ru-RU"/>
        </a:p>
      </dgm:t>
    </dgm:pt>
    <dgm:pt modelId="{1C86CCF7-17C6-4EC8-A431-E7F6AAC83A77}" type="sibTrans" cxnId="{6F079B03-7548-4122-BD33-BF8BBD01F8CF}">
      <dgm:prSet/>
      <dgm:spPr/>
      <dgm:t>
        <a:bodyPr/>
        <a:lstStyle/>
        <a:p>
          <a:endParaRPr lang="ru-RU"/>
        </a:p>
      </dgm:t>
    </dgm:pt>
    <dgm:pt modelId="{90DC9E3A-1734-4D40-912A-6A5FD6E0E4AB}">
      <dgm:prSet phldrT="[Текст]"/>
      <dgm:spPr/>
      <dgm:t>
        <a:bodyPr/>
        <a:lstStyle/>
        <a:p>
          <a:r>
            <a:rPr lang="ru-RU" dirty="0" smtClean="0"/>
            <a:t>Квесты</a:t>
          </a:r>
          <a:endParaRPr lang="ru-RU" dirty="0"/>
        </a:p>
      </dgm:t>
    </dgm:pt>
    <dgm:pt modelId="{23D8B10B-8405-43CE-88E9-CF2D4DF414C7}" type="parTrans" cxnId="{C1CEA145-C8CB-4FE0-AC98-A3123AF7EF6A}">
      <dgm:prSet/>
      <dgm:spPr/>
      <dgm:t>
        <a:bodyPr/>
        <a:lstStyle/>
        <a:p>
          <a:endParaRPr lang="ru-RU"/>
        </a:p>
      </dgm:t>
    </dgm:pt>
    <dgm:pt modelId="{7F9B78EA-8E29-4293-8390-4EE0A8D3BBAD}" type="sibTrans" cxnId="{C1CEA145-C8CB-4FE0-AC98-A3123AF7EF6A}">
      <dgm:prSet/>
      <dgm:spPr/>
      <dgm:t>
        <a:bodyPr/>
        <a:lstStyle/>
        <a:p>
          <a:endParaRPr lang="ru-RU"/>
        </a:p>
      </dgm:t>
    </dgm:pt>
    <dgm:pt modelId="{44A1F738-F142-44F3-8363-F4158AA9AB1D}">
      <dgm:prSet phldrT="[Текст]"/>
      <dgm:spPr/>
      <dgm:t>
        <a:bodyPr/>
        <a:lstStyle/>
        <a:p>
          <a:r>
            <a:rPr lang="ru-RU" dirty="0" smtClean="0"/>
            <a:t>Создание проектов</a:t>
          </a:r>
          <a:endParaRPr lang="ru-RU" dirty="0"/>
        </a:p>
      </dgm:t>
    </dgm:pt>
    <dgm:pt modelId="{D313DDDB-AFA4-4823-831F-B784966F6EA6}" type="parTrans" cxnId="{E2EB5CE7-3F8A-4575-8265-7D1F052CD215}">
      <dgm:prSet/>
      <dgm:spPr/>
      <dgm:t>
        <a:bodyPr/>
        <a:lstStyle/>
        <a:p>
          <a:endParaRPr lang="ru-RU"/>
        </a:p>
      </dgm:t>
    </dgm:pt>
    <dgm:pt modelId="{45736A03-B370-4882-8E7F-57318916C54A}" type="sibTrans" cxnId="{E2EB5CE7-3F8A-4575-8265-7D1F052CD215}">
      <dgm:prSet/>
      <dgm:spPr/>
      <dgm:t>
        <a:bodyPr/>
        <a:lstStyle/>
        <a:p>
          <a:endParaRPr lang="ru-RU"/>
        </a:p>
      </dgm:t>
    </dgm:pt>
    <dgm:pt modelId="{E2AAA3E4-590C-4584-9255-9DC97728BFA4}">
      <dgm:prSet phldrT="[Текст]"/>
      <dgm:spPr/>
      <dgm:t>
        <a:bodyPr/>
        <a:lstStyle/>
        <a:p>
          <a:r>
            <a:rPr lang="ru-RU" dirty="0" smtClean="0"/>
            <a:t>Мини-исследования</a:t>
          </a:r>
          <a:endParaRPr lang="ru-RU" dirty="0"/>
        </a:p>
      </dgm:t>
    </dgm:pt>
    <dgm:pt modelId="{EAA18FF4-241B-4787-856E-6F78C35522E8}" type="parTrans" cxnId="{EDC50514-611E-4CCB-AAE4-1BC4CA48158C}">
      <dgm:prSet/>
      <dgm:spPr/>
      <dgm:t>
        <a:bodyPr/>
        <a:lstStyle/>
        <a:p>
          <a:endParaRPr lang="ru-RU"/>
        </a:p>
      </dgm:t>
    </dgm:pt>
    <dgm:pt modelId="{AEBAB857-2332-4AF6-9D8B-62550C345DA4}" type="sibTrans" cxnId="{EDC50514-611E-4CCB-AAE4-1BC4CA48158C}">
      <dgm:prSet/>
      <dgm:spPr/>
      <dgm:t>
        <a:bodyPr/>
        <a:lstStyle/>
        <a:p>
          <a:endParaRPr lang="ru-RU"/>
        </a:p>
      </dgm:t>
    </dgm:pt>
    <dgm:pt modelId="{F02F444F-A322-437D-8948-C37F3BDF25B4}">
      <dgm:prSet/>
      <dgm:spPr/>
      <dgm:t>
        <a:bodyPr/>
        <a:lstStyle/>
        <a:p>
          <a:r>
            <a:rPr lang="ru-RU" dirty="0" smtClean="0"/>
            <a:t>Школьное НОУ</a:t>
          </a:r>
          <a:endParaRPr lang="ru-RU" dirty="0"/>
        </a:p>
      </dgm:t>
    </dgm:pt>
    <dgm:pt modelId="{5744CC0D-8143-4EFD-BC19-103905A180E5}" type="parTrans" cxnId="{7307F0CE-DA7F-4AF6-9B30-280854C9711A}">
      <dgm:prSet/>
      <dgm:spPr/>
      <dgm:t>
        <a:bodyPr/>
        <a:lstStyle/>
        <a:p>
          <a:endParaRPr lang="ru-RU"/>
        </a:p>
      </dgm:t>
    </dgm:pt>
    <dgm:pt modelId="{6E7E2E2B-0A86-4D4A-A20E-A3DB8C3796E9}" type="sibTrans" cxnId="{7307F0CE-DA7F-4AF6-9B30-280854C9711A}">
      <dgm:prSet/>
      <dgm:spPr/>
      <dgm:t>
        <a:bodyPr/>
        <a:lstStyle/>
        <a:p>
          <a:endParaRPr lang="ru-RU"/>
        </a:p>
      </dgm:t>
    </dgm:pt>
    <dgm:pt modelId="{3B9A50C6-E3E1-4927-BC77-A85A4E67AE2C}" type="pres">
      <dgm:prSet presAssocID="{2D4E0C64-DE04-4F6D-B540-C497D56482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564F45-5908-41F2-8169-B8EBD1ECB854}" type="pres">
      <dgm:prSet presAssocID="{E777EF62-259E-44BB-8732-EFF38B7EBE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56434-2482-43C6-A19E-FC274492897B}" type="pres">
      <dgm:prSet presAssocID="{285CD117-3C18-46DB-A82B-27D1019D12A2}" presName="sibTrans" presStyleCnt="0"/>
      <dgm:spPr/>
    </dgm:pt>
    <dgm:pt modelId="{4B5CDDE7-7B24-49AC-A167-C86B28E25C2F}" type="pres">
      <dgm:prSet presAssocID="{ACAF7B11-330A-4FEB-B9FC-11D1047051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55350-0222-42EF-BCA6-53CCDE1D3EC9}" type="pres">
      <dgm:prSet presAssocID="{1C86CCF7-17C6-4EC8-A431-E7F6AAC83A77}" presName="sibTrans" presStyleCnt="0"/>
      <dgm:spPr/>
    </dgm:pt>
    <dgm:pt modelId="{0FDDDFFB-432D-4C1E-B6A9-897D3FD6BD72}" type="pres">
      <dgm:prSet presAssocID="{90DC9E3A-1734-4D40-912A-6A5FD6E0E4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7A965-EA3B-4E91-A83A-D4AA0FD6701E}" type="pres">
      <dgm:prSet presAssocID="{7F9B78EA-8E29-4293-8390-4EE0A8D3BBAD}" presName="sibTrans" presStyleCnt="0"/>
      <dgm:spPr/>
    </dgm:pt>
    <dgm:pt modelId="{05EE6400-3471-47EB-A650-F436ABCBDAB3}" type="pres">
      <dgm:prSet presAssocID="{44A1F738-F142-44F3-8363-F4158AA9AB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DEB92-5232-40FC-8066-52FB3BFA3989}" type="pres">
      <dgm:prSet presAssocID="{45736A03-B370-4882-8E7F-57318916C54A}" presName="sibTrans" presStyleCnt="0"/>
      <dgm:spPr/>
    </dgm:pt>
    <dgm:pt modelId="{28048826-FA95-4B2B-94F5-C05BE1B61042}" type="pres">
      <dgm:prSet presAssocID="{E2AAA3E4-590C-4584-9255-9DC97728BF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EB54A-A653-42C1-8B3D-4DCAFD6DB404}" type="pres">
      <dgm:prSet presAssocID="{AEBAB857-2332-4AF6-9D8B-62550C345DA4}" presName="sibTrans" presStyleCnt="0"/>
      <dgm:spPr/>
    </dgm:pt>
    <dgm:pt modelId="{86072537-35B4-4479-A39F-E9757DFD5B3B}" type="pres">
      <dgm:prSet presAssocID="{F02F444F-A322-437D-8948-C37F3BDF25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E24371-BC1D-4371-ADEC-60BAE7790089}" type="presOf" srcId="{90DC9E3A-1734-4D40-912A-6A5FD6E0E4AB}" destId="{0FDDDFFB-432D-4C1E-B6A9-897D3FD6BD72}" srcOrd="0" destOrd="0" presId="urn:microsoft.com/office/officeart/2005/8/layout/default"/>
    <dgm:cxn modelId="{AA1C6E0D-D510-4295-92F2-C9024C4263DC}" type="presOf" srcId="{ACAF7B11-330A-4FEB-B9FC-11D104705134}" destId="{4B5CDDE7-7B24-49AC-A167-C86B28E25C2F}" srcOrd="0" destOrd="0" presId="urn:microsoft.com/office/officeart/2005/8/layout/default"/>
    <dgm:cxn modelId="{FA1FECF9-110E-468E-9A63-EA0B3166BEDF}" type="presOf" srcId="{44A1F738-F142-44F3-8363-F4158AA9AB1D}" destId="{05EE6400-3471-47EB-A650-F436ABCBDAB3}" srcOrd="0" destOrd="0" presId="urn:microsoft.com/office/officeart/2005/8/layout/default"/>
    <dgm:cxn modelId="{5EABEA74-839E-4B23-9B79-A11DE0BC2F24}" type="presOf" srcId="{E777EF62-259E-44BB-8732-EFF38B7EBECF}" destId="{DF564F45-5908-41F2-8169-B8EBD1ECB854}" srcOrd="0" destOrd="0" presId="urn:microsoft.com/office/officeart/2005/8/layout/default"/>
    <dgm:cxn modelId="{C1CEA145-C8CB-4FE0-AC98-A3123AF7EF6A}" srcId="{2D4E0C64-DE04-4F6D-B540-C497D564829C}" destId="{90DC9E3A-1734-4D40-912A-6A5FD6E0E4AB}" srcOrd="2" destOrd="0" parTransId="{23D8B10B-8405-43CE-88E9-CF2D4DF414C7}" sibTransId="{7F9B78EA-8E29-4293-8390-4EE0A8D3BBAD}"/>
    <dgm:cxn modelId="{2F44C3FD-5241-4B67-8DF6-3C8B2419C1D0}" type="presOf" srcId="{2D4E0C64-DE04-4F6D-B540-C497D564829C}" destId="{3B9A50C6-E3E1-4927-BC77-A85A4E67AE2C}" srcOrd="0" destOrd="0" presId="urn:microsoft.com/office/officeart/2005/8/layout/default"/>
    <dgm:cxn modelId="{EDC50514-611E-4CCB-AAE4-1BC4CA48158C}" srcId="{2D4E0C64-DE04-4F6D-B540-C497D564829C}" destId="{E2AAA3E4-590C-4584-9255-9DC97728BFA4}" srcOrd="4" destOrd="0" parTransId="{EAA18FF4-241B-4787-856E-6F78C35522E8}" sibTransId="{AEBAB857-2332-4AF6-9D8B-62550C345DA4}"/>
    <dgm:cxn modelId="{A236D642-A856-4422-910B-FF5B6FFA7C95}" type="presOf" srcId="{E2AAA3E4-590C-4584-9255-9DC97728BFA4}" destId="{28048826-FA95-4B2B-94F5-C05BE1B61042}" srcOrd="0" destOrd="0" presId="urn:microsoft.com/office/officeart/2005/8/layout/default"/>
    <dgm:cxn modelId="{61B20BC2-1047-4858-A256-05477A095B5D}" type="presOf" srcId="{F02F444F-A322-437D-8948-C37F3BDF25B4}" destId="{86072537-35B4-4479-A39F-E9757DFD5B3B}" srcOrd="0" destOrd="0" presId="urn:microsoft.com/office/officeart/2005/8/layout/default"/>
    <dgm:cxn modelId="{EA88CBAB-EBC8-41CC-8582-DCC63344C41D}" srcId="{2D4E0C64-DE04-4F6D-B540-C497D564829C}" destId="{E777EF62-259E-44BB-8732-EFF38B7EBECF}" srcOrd="0" destOrd="0" parTransId="{F0E49736-91F7-4109-91FF-47751A373FEC}" sibTransId="{285CD117-3C18-46DB-A82B-27D1019D12A2}"/>
    <dgm:cxn modelId="{6F079B03-7548-4122-BD33-BF8BBD01F8CF}" srcId="{2D4E0C64-DE04-4F6D-B540-C497D564829C}" destId="{ACAF7B11-330A-4FEB-B9FC-11D104705134}" srcOrd="1" destOrd="0" parTransId="{55ED18B4-664D-4754-8B19-AD03F42D3C99}" sibTransId="{1C86CCF7-17C6-4EC8-A431-E7F6AAC83A77}"/>
    <dgm:cxn modelId="{7307F0CE-DA7F-4AF6-9B30-280854C9711A}" srcId="{2D4E0C64-DE04-4F6D-B540-C497D564829C}" destId="{F02F444F-A322-437D-8948-C37F3BDF25B4}" srcOrd="5" destOrd="0" parTransId="{5744CC0D-8143-4EFD-BC19-103905A180E5}" sibTransId="{6E7E2E2B-0A86-4D4A-A20E-A3DB8C3796E9}"/>
    <dgm:cxn modelId="{E2EB5CE7-3F8A-4575-8265-7D1F052CD215}" srcId="{2D4E0C64-DE04-4F6D-B540-C497D564829C}" destId="{44A1F738-F142-44F3-8363-F4158AA9AB1D}" srcOrd="3" destOrd="0" parTransId="{D313DDDB-AFA4-4823-831F-B784966F6EA6}" sibTransId="{45736A03-B370-4882-8E7F-57318916C54A}"/>
    <dgm:cxn modelId="{3D39A18B-375A-4DC8-AA21-83D6F4CFD27D}" type="presParOf" srcId="{3B9A50C6-E3E1-4927-BC77-A85A4E67AE2C}" destId="{DF564F45-5908-41F2-8169-B8EBD1ECB854}" srcOrd="0" destOrd="0" presId="urn:microsoft.com/office/officeart/2005/8/layout/default"/>
    <dgm:cxn modelId="{E8539A2C-91B3-456C-A46D-0FF468A8A4A0}" type="presParOf" srcId="{3B9A50C6-E3E1-4927-BC77-A85A4E67AE2C}" destId="{54856434-2482-43C6-A19E-FC274492897B}" srcOrd="1" destOrd="0" presId="urn:microsoft.com/office/officeart/2005/8/layout/default"/>
    <dgm:cxn modelId="{3559DC00-B53D-4438-893C-3EE9D2E000C6}" type="presParOf" srcId="{3B9A50C6-E3E1-4927-BC77-A85A4E67AE2C}" destId="{4B5CDDE7-7B24-49AC-A167-C86B28E25C2F}" srcOrd="2" destOrd="0" presId="urn:microsoft.com/office/officeart/2005/8/layout/default"/>
    <dgm:cxn modelId="{FB6FCFFC-0B54-44A5-9DE7-B58B32BAD35A}" type="presParOf" srcId="{3B9A50C6-E3E1-4927-BC77-A85A4E67AE2C}" destId="{60255350-0222-42EF-BCA6-53CCDE1D3EC9}" srcOrd="3" destOrd="0" presId="urn:microsoft.com/office/officeart/2005/8/layout/default"/>
    <dgm:cxn modelId="{0922DBBF-CABF-4582-A490-BA88F2ADC910}" type="presParOf" srcId="{3B9A50C6-E3E1-4927-BC77-A85A4E67AE2C}" destId="{0FDDDFFB-432D-4C1E-B6A9-897D3FD6BD72}" srcOrd="4" destOrd="0" presId="urn:microsoft.com/office/officeart/2005/8/layout/default"/>
    <dgm:cxn modelId="{919620BE-92B0-4051-9378-2ABA5E33FDDC}" type="presParOf" srcId="{3B9A50C6-E3E1-4927-BC77-A85A4E67AE2C}" destId="{8337A965-EA3B-4E91-A83A-D4AA0FD6701E}" srcOrd="5" destOrd="0" presId="urn:microsoft.com/office/officeart/2005/8/layout/default"/>
    <dgm:cxn modelId="{6A083152-2AA1-4E29-B1A1-C050B3045B7C}" type="presParOf" srcId="{3B9A50C6-E3E1-4927-BC77-A85A4E67AE2C}" destId="{05EE6400-3471-47EB-A650-F436ABCBDAB3}" srcOrd="6" destOrd="0" presId="urn:microsoft.com/office/officeart/2005/8/layout/default"/>
    <dgm:cxn modelId="{3BCF52DE-06BB-45AB-A663-F4D8EAD11569}" type="presParOf" srcId="{3B9A50C6-E3E1-4927-BC77-A85A4E67AE2C}" destId="{F4FDEB92-5232-40FC-8066-52FB3BFA3989}" srcOrd="7" destOrd="0" presId="urn:microsoft.com/office/officeart/2005/8/layout/default"/>
    <dgm:cxn modelId="{7C046881-CC11-4183-A884-4AC84CFCF1E8}" type="presParOf" srcId="{3B9A50C6-E3E1-4927-BC77-A85A4E67AE2C}" destId="{28048826-FA95-4B2B-94F5-C05BE1B61042}" srcOrd="8" destOrd="0" presId="urn:microsoft.com/office/officeart/2005/8/layout/default"/>
    <dgm:cxn modelId="{8A825622-AD5F-41FB-87B9-DB1D83696AD3}" type="presParOf" srcId="{3B9A50C6-E3E1-4927-BC77-A85A4E67AE2C}" destId="{4B8EB54A-A653-42C1-8B3D-4DCAFD6DB404}" srcOrd="9" destOrd="0" presId="urn:microsoft.com/office/officeart/2005/8/layout/default"/>
    <dgm:cxn modelId="{F4FEB19F-1FC6-4FAA-ABD0-0672E35D190C}" type="presParOf" srcId="{3B9A50C6-E3E1-4927-BC77-A85A4E67AE2C}" destId="{86072537-35B4-4479-A39F-E9757DFD5B3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ABA31-5006-4BB9-A765-90D33515C7A8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2AE2DC-F59E-4512-9106-A8F124DC9561}">
      <dgm:prSet phldrT="[Текст]"/>
      <dgm:spPr/>
      <dgm:t>
        <a:bodyPr/>
        <a:lstStyle/>
        <a:p>
          <a:r>
            <a:rPr lang="ru-RU" dirty="0" smtClean="0"/>
            <a:t>Формирование предметных компетенций</a:t>
          </a:r>
          <a:endParaRPr lang="ru-RU" dirty="0"/>
        </a:p>
      </dgm:t>
    </dgm:pt>
    <dgm:pt modelId="{33D56D76-EFA7-4C81-9998-40E05C3018BF}" type="parTrans" cxnId="{319DBC12-5A6E-44F2-A008-52A286C1EBA4}">
      <dgm:prSet/>
      <dgm:spPr/>
      <dgm:t>
        <a:bodyPr/>
        <a:lstStyle/>
        <a:p>
          <a:endParaRPr lang="ru-RU"/>
        </a:p>
      </dgm:t>
    </dgm:pt>
    <dgm:pt modelId="{6624C089-7C89-4598-844E-C6EB36B38994}" type="sibTrans" cxnId="{319DBC12-5A6E-44F2-A008-52A286C1EBA4}">
      <dgm:prSet/>
      <dgm:spPr/>
      <dgm:t>
        <a:bodyPr/>
        <a:lstStyle/>
        <a:p>
          <a:endParaRPr lang="ru-RU"/>
        </a:p>
      </dgm:t>
    </dgm:pt>
    <dgm:pt modelId="{C354C4FC-ECC8-424F-95AD-4410E96C75DC}">
      <dgm:prSet phldrT="[Текст]"/>
      <dgm:spPr/>
      <dgm:t>
        <a:bodyPr/>
        <a:lstStyle/>
        <a:p>
          <a:r>
            <a:rPr lang="ru-RU" dirty="0" smtClean="0"/>
            <a:t>Формирование жизненного опыта</a:t>
          </a:r>
          <a:endParaRPr lang="ru-RU" dirty="0"/>
        </a:p>
      </dgm:t>
    </dgm:pt>
    <dgm:pt modelId="{9B010E21-73F7-47B4-BA15-F6E21B8D5387}" type="parTrans" cxnId="{0B644B31-222E-4C3A-9077-8E65C0F9464A}">
      <dgm:prSet/>
      <dgm:spPr/>
      <dgm:t>
        <a:bodyPr/>
        <a:lstStyle/>
        <a:p>
          <a:endParaRPr lang="ru-RU"/>
        </a:p>
      </dgm:t>
    </dgm:pt>
    <dgm:pt modelId="{803881A7-DA7F-4E0C-A379-1F7F32E6DB2F}" type="sibTrans" cxnId="{0B644B31-222E-4C3A-9077-8E65C0F9464A}">
      <dgm:prSet/>
      <dgm:spPr/>
      <dgm:t>
        <a:bodyPr/>
        <a:lstStyle/>
        <a:p>
          <a:endParaRPr lang="ru-RU"/>
        </a:p>
      </dgm:t>
    </dgm:pt>
    <dgm:pt modelId="{DB56BCA1-D571-4B55-A9C8-77D0ACC90FA0}" type="pres">
      <dgm:prSet presAssocID="{AA9ABA31-5006-4BB9-A765-90D33515C7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74ADD-C3FD-43F3-817D-542CB7456ED4}" type="pres">
      <dgm:prSet presAssocID="{AA9ABA31-5006-4BB9-A765-90D33515C7A8}" presName="ribbon" presStyleLbl="node1" presStyleIdx="0" presStyleCnt="1" custLinFactNeighborX="-18997" custLinFactNeighborY="2747"/>
      <dgm:spPr/>
    </dgm:pt>
    <dgm:pt modelId="{38B972A2-961F-4C03-95B2-06AA6978AECB}" type="pres">
      <dgm:prSet presAssocID="{AA9ABA31-5006-4BB9-A765-90D33515C7A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4D2F9-FEBA-45B3-9320-9D05DDF63114}" type="pres">
      <dgm:prSet presAssocID="{AA9ABA31-5006-4BB9-A765-90D33515C7A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44B31-222E-4C3A-9077-8E65C0F9464A}" srcId="{AA9ABA31-5006-4BB9-A765-90D33515C7A8}" destId="{C354C4FC-ECC8-424F-95AD-4410E96C75DC}" srcOrd="1" destOrd="0" parTransId="{9B010E21-73F7-47B4-BA15-F6E21B8D5387}" sibTransId="{803881A7-DA7F-4E0C-A379-1F7F32E6DB2F}"/>
    <dgm:cxn modelId="{088352E9-917B-472A-B397-6BF8564EA1B7}" type="presOf" srcId="{5E2AE2DC-F59E-4512-9106-A8F124DC9561}" destId="{38B972A2-961F-4C03-95B2-06AA6978AECB}" srcOrd="0" destOrd="0" presId="urn:microsoft.com/office/officeart/2005/8/layout/arrow6"/>
    <dgm:cxn modelId="{D8F8A138-C1CD-4445-BCB7-B16C03072774}" type="presOf" srcId="{C354C4FC-ECC8-424F-95AD-4410E96C75DC}" destId="{3F54D2F9-FEBA-45B3-9320-9D05DDF63114}" srcOrd="0" destOrd="0" presId="urn:microsoft.com/office/officeart/2005/8/layout/arrow6"/>
    <dgm:cxn modelId="{319DBC12-5A6E-44F2-A008-52A286C1EBA4}" srcId="{AA9ABA31-5006-4BB9-A765-90D33515C7A8}" destId="{5E2AE2DC-F59E-4512-9106-A8F124DC9561}" srcOrd="0" destOrd="0" parTransId="{33D56D76-EFA7-4C81-9998-40E05C3018BF}" sibTransId="{6624C089-7C89-4598-844E-C6EB36B38994}"/>
    <dgm:cxn modelId="{7BA1A688-3FE1-456B-B3C5-6EA63FC91480}" type="presOf" srcId="{AA9ABA31-5006-4BB9-A765-90D33515C7A8}" destId="{DB56BCA1-D571-4B55-A9C8-77D0ACC90FA0}" srcOrd="0" destOrd="0" presId="urn:microsoft.com/office/officeart/2005/8/layout/arrow6"/>
    <dgm:cxn modelId="{B34CE96E-42B9-44F1-AE96-302802E97CA8}" type="presParOf" srcId="{DB56BCA1-D571-4B55-A9C8-77D0ACC90FA0}" destId="{72F74ADD-C3FD-43F3-817D-542CB7456ED4}" srcOrd="0" destOrd="0" presId="urn:microsoft.com/office/officeart/2005/8/layout/arrow6"/>
    <dgm:cxn modelId="{56E4E47F-46AF-4FAD-9FBF-2647DEB953B3}" type="presParOf" srcId="{DB56BCA1-D571-4B55-A9C8-77D0ACC90FA0}" destId="{38B972A2-961F-4C03-95B2-06AA6978AECB}" srcOrd="1" destOrd="0" presId="urn:microsoft.com/office/officeart/2005/8/layout/arrow6"/>
    <dgm:cxn modelId="{0FAAECFE-204E-4778-89F2-9E5F275F6AC6}" type="presParOf" srcId="{DB56BCA1-D571-4B55-A9C8-77D0ACC90FA0}" destId="{3F54D2F9-FEBA-45B3-9320-9D05DDF6311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81F05-334F-4A92-BAA9-3CFD0C66DA9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7BC33-B703-41AA-BC24-FECD7A6DDD55}">
      <dgm:prSet phldrT="[Текст]"/>
      <dgm:spPr/>
      <dgm:t>
        <a:bodyPr/>
        <a:lstStyle/>
        <a:p>
          <a:r>
            <a:rPr lang="ru-RU" dirty="0" smtClean="0"/>
            <a:t>Позиция ученика</a:t>
          </a:r>
          <a:endParaRPr lang="ru-RU" dirty="0"/>
        </a:p>
      </dgm:t>
    </dgm:pt>
    <dgm:pt modelId="{D4B95D96-D941-4CC3-9CAB-B031A9066447}" type="parTrans" cxnId="{B1194D29-71F3-4A91-8EAF-F6FB926C7464}">
      <dgm:prSet/>
      <dgm:spPr/>
      <dgm:t>
        <a:bodyPr/>
        <a:lstStyle/>
        <a:p>
          <a:endParaRPr lang="ru-RU"/>
        </a:p>
      </dgm:t>
    </dgm:pt>
    <dgm:pt modelId="{9CEF30B6-72E5-4FDB-B4F0-A5DB073D3197}" type="sibTrans" cxnId="{B1194D29-71F3-4A91-8EAF-F6FB926C746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F46DBEF5-B9B3-4AFC-9DEA-7E3CA0B39F2F}">
      <dgm:prSet phldrT="[Текст]"/>
      <dgm:spPr/>
      <dgm:t>
        <a:bodyPr/>
        <a:lstStyle/>
        <a:p>
          <a:r>
            <a:rPr lang="ru-RU" dirty="0" smtClean="0"/>
            <a:t>Позиция учителя</a:t>
          </a:r>
          <a:endParaRPr lang="ru-RU" dirty="0"/>
        </a:p>
      </dgm:t>
    </dgm:pt>
    <dgm:pt modelId="{B62521AA-450D-4AA9-BD77-541A3D8B8401}" type="parTrans" cxnId="{EDCC8324-DEA7-42FF-8F47-DC5137DA17B6}">
      <dgm:prSet/>
      <dgm:spPr/>
      <dgm:t>
        <a:bodyPr/>
        <a:lstStyle/>
        <a:p>
          <a:endParaRPr lang="ru-RU"/>
        </a:p>
      </dgm:t>
    </dgm:pt>
    <dgm:pt modelId="{5B8F5A89-440A-4D7F-95B8-DC513B6E57B9}" type="sibTrans" cxnId="{EDCC8324-DEA7-42FF-8F47-DC5137DA17B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80BBF6F-8DD8-44E9-819F-7F4515168BE9}" type="pres">
      <dgm:prSet presAssocID="{7C581F05-334F-4A92-BAA9-3CFD0C66DA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4CCA6F-F222-4D44-BD30-E23BD8E8FBF9}" type="pres">
      <dgm:prSet presAssocID="{7C581F05-334F-4A92-BAA9-3CFD0C66DA93}" presName="dot1" presStyleLbl="alignNode1" presStyleIdx="0" presStyleCnt="10"/>
      <dgm:spPr/>
    </dgm:pt>
    <dgm:pt modelId="{22182682-7A1A-4497-B2F5-672DD35AADB8}" type="pres">
      <dgm:prSet presAssocID="{7C581F05-334F-4A92-BAA9-3CFD0C66DA93}" presName="dot2" presStyleLbl="alignNode1" presStyleIdx="1" presStyleCnt="10"/>
      <dgm:spPr/>
    </dgm:pt>
    <dgm:pt modelId="{6A4863C7-E4E5-423C-B267-349FDECE743A}" type="pres">
      <dgm:prSet presAssocID="{7C581F05-334F-4A92-BAA9-3CFD0C66DA93}" presName="dot3" presStyleLbl="alignNode1" presStyleIdx="2" presStyleCnt="10"/>
      <dgm:spPr/>
    </dgm:pt>
    <dgm:pt modelId="{E3B2E694-228F-4B5B-B780-635531BEBF3A}" type="pres">
      <dgm:prSet presAssocID="{7C581F05-334F-4A92-BAA9-3CFD0C66DA93}" presName="dotArrow1" presStyleLbl="alignNode1" presStyleIdx="3" presStyleCnt="10"/>
      <dgm:spPr/>
    </dgm:pt>
    <dgm:pt modelId="{4B673135-41FC-41EE-A592-0D319554C9CF}" type="pres">
      <dgm:prSet presAssocID="{7C581F05-334F-4A92-BAA9-3CFD0C66DA93}" presName="dotArrow2" presStyleLbl="alignNode1" presStyleIdx="4" presStyleCnt="10"/>
      <dgm:spPr/>
    </dgm:pt>
    <dgm:pt modelId="{E8A0CF0F-4CB9-40FC-8B82-45A12A1950BA}" type="pres">
      <dgm:prSet presAssocID="{7C581F05-334F-4A92-BAA9-3CFD0C66DA93}" presName="dotArrow3" presStyleLbl="alignNode1" presStyleIdx="5" presStyleCnt="10"/>
      <dgm:spPr/>
    </dgm:pt>
    <dgm:pt modelId="{18C53BB0-8C0B-49DB-8689-DDF52B9018AB}" type="pres">
      <dgm:prSet presAssocID="{7C581F05-334F-4A92-BAA9-3CFD0C66DA93}" presName="dotArrow4" presStyleLbl="alignNode1" presStyleIdx="6" presStyleCnt="10"/>
      <dgm:spPr/>
    </dgm:pt>
    <dgm:pt modelId="{A787E485-DE5C-47CD-9504-ED36D8E2EA29}" type="pres">
      <dgm:prSet presAssocID="{7C581F05-334F-4A92-BAA9-3CFD0C66DA93}" presName="dotArrow5" presStyleLbl="alignNode1" presStyleIdx="7" presStyleCnt="10"/>
      <dgm:spPr/>
    </dgm:pt>
    <dgm:pt modelId="{CA422E9D-9BC0-4E31-A529-70EE6CD449D6}" type="pres">
      <dgm:prSet presAssocID="{7C581F05-334F-4A92-BAA9-3CFD0C66DA93}" presName="dotArrow6" presStyleLbl="alignNode1" presStyleIdx="8" presStyleCnt="10"/>
      <dgm:spPr/>
    </dgm:pt>
    <dgm:pt modelId="{5F3BE530-CAC9-45DF-BB95-2BF2773E63AC}" type="pres">
      <dgm:prSet presAssocID="{7C581F05-334F-4A92-BAA9-3CFD0C66DA93}" presName="dotArrow7" presStyleLbl="alignNode1" presStyleIdx="9" presStyleCnt="10"/>
      <dgm:spPr/>
    </dgm:pt>
    <dgm:pt modelId="{D87D20AD-86FC-4CA4-90AC-93CE0EFEAE4A}" type="pres">
      <dgm:prSet presAssocID="{F4B7BC33-B703-41AA-BC24-FECD7A6DDD55}" presName="parTx1" presStyleLbl="node1" presStyleIdx="0" presStyleCnt="2" custScaleX="141383" custScaleY="146687" custLinFactY="34049" custLinFactNeighborX="36143" custLinFactNeighborY="100000"/>
      <dgm:spPr/>
      <dgm:t>
        <a:bodyPr/>
        <a:lstStyle/>
        <a:p>
          <a:endParaRPr lang="ru-RU"/>
        </a:p>
      </dgm:t>
    </dgm:pt>
    <dgm:pt modelId="{3FDD88A4-ECA6-4CB2-81ED-66A02E4AEF55}" type="pres">
      <dgm:prSet presAssocID="{9CEF30B6-72E5-4FDB-B4F0-A5DB073D3197}" presName="picture1" presStyleCnt="0"/>
      <dgm:spPr/>
    </dgm:pt>
    <dgm:pt modelId="{84683268-8011-4DD4-934B-FC96CFC3CD76}" type="pres">
      <dgm:prSet presAssocID="{9CEF30B6-72E5-4FDB-B4F0-A5DB073D3197}" presName="imageRepeatNode" presStyleLbl="fgImgPlace1" presStyleIdx="0" presStyleCnt="2" custScaleX="297141" custScaleY="314826" custLinFactX="70109" custLinFactNeighborX="100000" custLinFactNeighborY="-97472"/>
      <dgm:spPr/>
      <dgm:t>
        <a:bodyPr/>
        <a:lstStyle/>
        <a:p>
          <a:endParaRPr lang="ru-RU"/>
        </a:p>
      </dgm:t>
    </dgm:pt>
    <dgm:pt modelId="{1F4E46D6-70F1-44B7-A44E-DE6B2568B439}" type="pres">
      <dgm:prSet presAssocID="{F46DBEF5-B9B3-4AFC-9DEA-7E3CA0B39F2F}" presName="parTx2" presStyleLbl="node1" presStyleIdx="1" presStyleCnt="2" custScaleX="131961" custScaleY="146686" custLinFactX="-100000" custLinFactY="129645" custLinFactNeighborX="-104932" custLinFactNeighborY="200000"/>
      <dgm:spPr/>
      <dgm:t>
        <a:bodyPr/>
        <a:lstStyle/>
        <a:p>
          <a:endParaRPr lang="ru-RU"/>
        </a:p>
      </dgm:t>
    </dgm:pt>
    <dgm:pt modelId="{CB1DEE1E-E610-46E1-B3AC-9F33D7D7F251}" type="pres">
      <dgm:prSet presAssocID="{5B8F5A89-440A-4D7F-95B8-DC513B6E57B9}" presName="picture2" presStyleCnt="0"/>
      <dgm:spPr/>
    </dgm:pt>
    <dgm:pt modelId="{E2F98586-1D08-47EC-8929-BA92E3771561}" type="pres">
      <dgm:prSet presAssocID="{5B8F5A89-440A-4D7F-95B8-DC513B6E57B9}" presName="imageRepeatNode" presStyleLbl="fgImgPlace1" presStyleIdx="1" presStyleCnt="2" custScaleX="303742" custScaleY="317242" custLinFactX="-138050" custLinFactNeighborX="-200000" custLinFactNeighborY="12446"/>
      <dgm:spPr/>
      <dgm:t>
        <a:bodyPr/>
        <a:lstStyle/>
        <a:p>
          <a:endParaRPr lang="ru-RU"/>
        </a:p>
      </dgm:t>
    </dgm:pt>
  </dgm:ptLst>
  <dgm:cxnLst>
    <dgm:cxn modelId="{11FA303A-6AA7-4F7D-9811-A4EF6589FFF4}" type="presOf" srcId="{5B8F5A89-440A-4D7F-95B8-DC513B6E57B9}" destId="{E2F98586-1D08-47EC-8929-BA92E3771561}" srcOrd="0" destOrd="0" presId="urn:microsoft.com/office/officeart/2008/layout/AscendingPictureAccentProcess"/>
    <dgm:cxn modelId="{5CA30697-269E-45F0-B208-030D079CDEAF}" type="presOf" srcId="{7C581F05-334F-4A92-BAA9-3CFD0C66DA93}" destId="{380BBF6F-8DD8-44E9-819F-7F4515168BE9}" srcOrd="0" destOrd="0" presId="urn:microsoft.com/office/officeart/2008/layout/AscendingPictureAccentProcess"/>
    <dgm:cxn modelId="{EDCC8324-DEA7-42FF-8F47-DC5137DA17B6}" srcId="{7C581F05-334F-4A92-BAA9-3CFD0C66DA93}" destId="{F46DBEF5-B9B3-4AFC-9DEA-7E3CA0B39F2F}" srcOrd="1" destOrd="0" parTransId="{B62521AA-450D-4AA9-BD77-541A3D8B8401}" sibTransId="{5B8F5A89-440A-4D7F-95B8-DC513B6E57B9}"/>
    <dgm:cxn modelId="{B1194D29-71F3-4A91-8EAF-F6FB926C7464}" srcId="{7C581F05-334F-4A92-BAA9-3CFD0C66DA93}" destId="{F4B7BC33-B703-41AA-BC24-FECD7A6DDD55}" srcOrd="0" destOrd="0" parTransId="{D4B95D96-D941-4CC3-9CAB-B031A9066447}" sibTransId="{9CEF30B6-72E5-4FDB-B4F0-A5DB073D3197}"/>
    <dgm:cxn modelId="{EA2737E5-A713-455C-9FBB-D4578E3D0B11}" type="presOf" srcId="{F4B7BC33-B703-41AA-BC24-FECD7A6DDD55}" destId="{D87D20AD-86FC-4CA4-90AC-93CE0EFEAE4A}" srcOrd="0" destOrd="0" presId="urn:microsoft.com/office/officeart/2008/layout/AscendingPictureAccentProcess"/>
    <dgm:cxn modelId="{C4E444E3-EFD9-4BE8-83DF-8A9E3F00BBCF}" type="presOf" srcId="{9CEF30B6-72E5-4FDB-B4F0-A5DB073D3197}" destId="{84683268-8011-4DD4-934B-FC96CFC3CD76}" srcOrd="0" destOrd="0" presId="urn:microsoft.com/office/officeart/2008/layout/AscendingPictureAccentProcess"/>
    <dgm:cxn modelId="{F02B01F4-CA21-40CF-929B-56978A869ED3}" type="presOf" srcId="{F46DBEF5-B9B3-4AFC-9DEA-7E3CA0B39F2F}" destId="{1F4E46D6-70F1-44B7-A44E-DE6B2568B439}" srcOrd="0" destOrd="0" presId="urn:microsoft.com/office/officeart/2008/layout/AscendingPictureAccentProcess"/>
    <dgm:cxn modelId="{F107F8B0-28CF-452D-BB32-6F14DA0F8207}" type="presParOf" srcId="{380BBF6F-8DD8-44E9-819F-7F4515168BE9}" destId="{064CCA6F-F222-4D44-BD30-E23BD8E8FBF9}" srcOrd="0" destOrd="0" presId="urn:microsoft.com/office/officeart/2008/layout/AscendingPictureAccentProcess"/>
    <dgm:cxn modelId="{7BC48252-C9BE-4FAF-9301-E127A120F97F}" type="presParOf" srcId="{380BBF6F-8DD8-44E9-819F-7F4515168BE9}" destId="{22182682-7A1A-4497-B2F5-672DD35AADB8}" srcOrd="1" destOrd="0" presId="urn:microsoft.com/office/officeart/2008/layout/AscendingPictureAccentProcess"/>
    <dgm:cxn modelId="{036904CE-76FA-4460-ADE2-CFD9184CC867}" type="presParOf" srcId="{380BBF6F-8DD8-44E9-819F-7F4515168BE9}" destId="{6A4863C7-E4E5-423C-B267-349FDECE743A}" srcOrd="2" destOrd="0" presId="urn:microsoft.com/office/officeart/2008/layout/AscendingPictureAccentProcess"/>
    <dgm:cxn modelId="{98B200CD-F6BF-493E-9AEC-553B82CBB07F}" type="presParOf" srcId="{380BBF6F-8DD8-44E9-819F-7F4515168BE9}" destId="{E3B2E694-228F-4B5B-B780-635531BEBF3A}" srcOrd="3" destOrd="0" presId="urn:microsoft.com/office/officeart/2008/layout/AscendingPictureAccentProcess"/>
    <dgm:cxn modelId="{46890FA5-8595-40A9-A798-F2162D524F7C}" type="presParOf" srcId="{380BBF6F-8DD8-44E9-819F-7F4515168BE9}" destId="{4B673135-41FC-41EE-A592-0D319554C9CF}" srcOrd="4" destOrd="0" presId="urn:microsoft.com/office/officeart/2008/layout/AscendingPictureAccentProcess"/>
    <dgm:cxn modelId="{07CDEBA0-2B6C-451C-BEB9-FDBED70E4373}" type="presParOf" srcId="{380BBF6F-8DD8-44E9-819F-7F4515168BE9}" destId="{E8A0CF0F-4CB9-40FC-8B82-45A12A1950BA}" srcOrd="5" destOrd="0" presId="urn:microsoft.com/office/officeart/2008/layout/AscendingPictureAccentProcess"/>
    <dgm:cxn modelId="{AC0746B1-9D2F-4D72-AFBC-B79CFDF7E3AE}" type="presParOf" srcId="{380BBF6F-8DD8-44E9-819F-7F4515168BE9}" destId="{18C53BB0-8C0B-49DB-8689-DDF52B9018AB}" srcOrd="6" destOrd="0" presId="urn:microsoft.com/office/officeart/2008/layout/AscendingPictureAccentProcess"/>
    <dgm:cxn modelId="{F923C741-C974-43E1-A864-FE77280FB790}" type="presParOf" srcId="{380BBF6F-8DD8-44E9-819F-7F4515168BE9}" destId="{A787E485-DE5C-47CD-9504-ED36D8E2EA29}" srcOrd="7" destOrd="0" presId="urn:microsoft.com/office/officeart/2008/layout/AscendingPictureAccentProcess"/>
    <dgm:cxn modelId="{2B90A90D-B0E8-4AB6-8D19-BB4396202982}" type="presParOf" srcId="{380BBF6F-8DD8-44E9-819F-7F4515168BE9}" destId="{CA422E9D-9BC0-4E31-A529-70EE6CD449D6}" srcOrd="8" destOrd="0" presId="urn:microsoft.com/office/officeart/2008/layout/AscendingPictureAccentProcess"/>
    <dgm:cxn modelId="{0C6951BB-C9A7-4A51-9BD4-94A116125D7D}" type="presParOf" srcId="{380BBF6F-8DD8-44E9-819F-7F4515168BE9}" destId="{5F3BE530-CAC9-45DF-BB95-2BF2773E63AC}" srcOrd="9" destOrd="0" presId="urn:microsoft.com/office/officeart/2008/layout/AscendingPictureAccentProcess"/>
    <dgm:cxn modelId="{D80121A7-47F3-4CAA-927A-CCFF4A8F3D7E}" type="presParOf" srcId="{380BBF6F-8DD8-44E9-819F-7F4515168BE9}" destId="{D87D20AD-86FC-4CA4-90AC-93CE0EFEAE4A}" srcOrd="10" destOrd="0" presId="urn:microsoft.com/office/officeart/2008/layout/AscendingPictureAccentProcess"/>
    <dgm:cxn modelId="{3BE28785-229A-41C8-AFFF-526165729D7B}" type="presParOf" srcId="{380BBF6F-8DD8-44E9-819F-7F4515168BE9}" destId="{3FDD88A4-ECA6-4CB2-81ED-66A02E4AEF55}" srcOrd="11" destOrd="0" presId="urn:microsoft.com/office/officeart/2008/layout/AscendingPictureAccentProcess"/>
    <dgm:cxn modelId="{2CE15E57-2A18-4123-A2FF-4467BAFBDEB6}" type="presParOf" srcId="{3FDD88A4-ECA6-4CB2-81ED-66A02E4AEF55}" destId="{84683268-8011-4DD4-934B-FC96CFC3CD76}" srcOrd="0" destOrd="0" presId="urn:microsoft.com/office/officeart/2008/layout/AscendingPictureAccentProcess"/>
    <dgm:cxn modelId="{30A7F2AB-0AD4-4A93-AE38-FBEDE01C1970}" type="presParOf" srcId="{380BBF6F-8DD8-44E9-819F-7F4515168BE9}" destId="{1F4E46D6-70F1-44B7-A44E-DE6B2568B439}" srcOrd="12" destOrd="0" presId="urn:microsoft.com/office/officeart/2008/layout/AscendingPictureAccentProcess"/>
    <dgm:cxn modelId="{0B52CCC7-E1EE-40D4-B188-2A0ABE516FDF}" type="presParOf" srcId="{380BBF6F-8DD8-44E9-819F-7F4515168BE9}" destId="{CB1DEE1E-E610-46E1-B3AC-9F33D7D7F251}" srcOrd="13" destOrd="0" presId="urn:microsoft.com/office/officeart/2008/layout/AscendingPictureAccentProcess"/>
    <dgm:cxn modelId="{5DC542D6-A99A-45EE-81B4-76DF62D712AB}" type="presParOf" srcId="{CB1DEE1E-E610-46E1-B3AC-9F33D7D7F251}" destId="{E2F98586-1D08-47EC-8929-BA92E377156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D7BEE9-3809-4A45-B6A1-0B4E718284D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A5CD30-5B93-48FA-8087-BD9F4005694A}">
      <dgm:prSet phldrT="[Текст]"/>
      <dgm:spPr/>
      <dgm:t>
        <a:bodyPr/>
        <a:lstStyle/>
        <a:p>
          <a:r>
            <a:rPr lang="ru-RU" dirty="0" smtClean="0"/>
            <a:t>Земля</a:t>
          </a:r>
          <a:endParaRPr lang="ru-RU" dirty="0"/>
        </a:p>
      </dgm:t>
    </dgm:pt>
    <dgm:pt modelId="{AC2F90D6-6598-420E-961E-E6F9BC6FE9E0}" type="parTrans" cxnId="{9DB341B4-C12A-4DFB-940E-757E5AD6A123}">
      <dgm:prSet/>
      <dgm:spPr/>
      <dgm:t>
        <a:bodyPr/>
        <a:lstStyle/>
        <a:p>
          <a:endParaRPr lang="ru-RU"/>
        </a:p>
      </dgm:t>
    </dgm:pt>
    <dgm:pt modelId="{7BED667F-BA7B-42A1-9D1A-EB27F3591A73}" type="sibTrans" cxnId="{9DB341B4-C12A-4DFB-940E-757E5AD6A123}">
      <dgm:prSet/>
      <dgm:spPr/>
      <dgm:t>
        <a:bodyPr/>
        <a:lstStyle/>
        <a:p>
          <a:endParaRPr lang="ru-RU"/>
        </a:p>
      </dgm:t>
    </dgm:pt>
    <dgm:pt modelId="{4C28B6E1-A8BB-4422-9495-D8CEA9BC152A}">
      <dgm:prSet phldrT="[Текст]"/>
      <dgm:spPr/>
      <dgm:t>
        <a:bodyPr/>
        <a:lstStyle/>
        <a:p>
          <a:r>
            <a:rPr lang="ru-RU" dirty="0" smtClean="0"/>
            <a:t>Приближенность к земле, к живой природе</a:t>
          </a:r>
          <a:endParaRPr lang="ru-RU" dirty="0"/>
        </a:p>
      </dgm:t>
    </dgm:pt>
    <dgm:pt modelId="{63A10D75-F02E-45DA-B405-32BB516474B0}" type="parTrans" cxnId="{5858B628-D270-42DB-8104-45514BADB760}">
      <dgm:prSet/>
      <dgm:spPr/>
      <dgm:t>
        <a:bodyPr/>
        <a:lstStyle/>
        <a:p>
          <a:endParaRPr lang="ru-RU"/>
        </a:p>
      </dgm:t>
    </dgm:pt>
    <dgm:pt modelId="{586A3DAB-B4DE-4827-8CB4-E1A267282476}" type="sibTrans" cxnId="{5858B628-D270-42DB-8104-45514BADB760}">
      <dgm:prSet/>
      <dgm:spPr/>
      <dgm:t>
        <a:bodyPr/>
        <a:lstStyle/>
        <a:p>
          <a:endParaRPr lang="ru-RU"/>
        </a:p>
      </dgm:t>
    </dgm:pt>
    <dgm:pt modelId="{7D07B5B0-A933-4D02-AD57-04467949FF0A}">
      <dgm:prSet phldrT="[Текст]"/>
      <dgm:spPr/>
      <dgm:t>
        <a:bodyPr/>
        <a:lstStyle/>
        <a:p>
          <a:r>
            <a:rPr lang="ru-RU" dirty="0" smtClean="0"/>
            <a:t>Жизненный опыт сельхозпроизводства</a:t>
          </a:r>
          <a:endParaRPr lang="ru-RU" dirty="0"/>
        </a:p>
      </dgm:t>
    </dgm:pt>
    <dgm:pt modelId="{F46804BA-2BCF-40F0-BA50-BD01E68F74CF}" type="parTrans" cxnId="{5C1006A9-CE5E-4D32-A935-3E2AA93CACF6}">
      <dgm:prSet/>
      <dgm:spPr/>
      <dgm:t>
        <a:bodyPr/>
        <a:lstStyle/>
        <a:p>
          <a:endParaRPr lang="ru-RU"/>
        </a:p>
      </dgm:t>
    </dgm:pt>
    <dgm:pt modelId="{C99AA831-FB98-4284-843E-065A654A1E57}" type="sibTrans" cxnId="{5C1006A9-CE5E-4D32-A935-3E2AA93CACF6}">
      <dgm:prSet/>
      <dgm:spPr/>
      <dgm:t>
        <a:bodyPr/>
        <a:lstStyle/>
        <a:p>
          <a:endParaRPr lang="ru-RU"/>
        </a:p>
      </dgm:t>
    </dgm:pt>
    <dgm:pt modelId="{4936EA3E-CA6A-4E23-AF8D-CBC21A6EF530}">
      <dgm:prSet phldrT="[Текст]"/>
      <dgm:spPr/>
      <dgm:t>
        <a:bodyPr/>
        <a:lstStyle/>
        <a:p>
          <a:r>
            <a:rPr lang="ru-RU" dirty="0" smtClean="0"/>
            <a:t>Культура</a:t>
          </a:r>
          <a:endParaRPr lang="ru-RU" dirty="0"/>
        </a:p>
      </dgm:t>
    </dgm:pt>
    <dgm:pt modelId="{903ED72F-5170-4F90-ABF9-4BA6FDF96218}" type="parTrans" cxnId="{0A152119-A2ED-468C-AD2A-F9486F1D9888}">
      <dgm:prSet/>
      <dgm:spPr/>
      <dgm:t>
        <a:bodyPr/>
        <a:lstStyle/>
        <a:p>
          <a:endParaRPr lang="ru-RU"/>
        </a:p>
      </dgm:t>
    </dgm:pt>
    <dgm:pt modelId="{8E5AB12D-F09F-4782-BC54-8EE7244EDBF8}" type="sibTrans" cxnId="{0A152119-A2ED-468C-AD2A-F9486F1D9888}">
      <dgm:prSet/>
      <dgm:spPr/>
      <dgm:t>
        <a:bodyPr/>
        <a:lstStyle/>
        <a:p>
          <a:endParaRPr lang="ru-RU"/>
        </a:p>
      </dgm:t>
    </dgm:pt>
    <dgm:pt modelId="{E8818939-9236-4D2E-8BA7-6892250BFFE4}">
      <dgm:prSet phldrT="[Текст]"/>
      <dgm:spPr/>
      <dgm:t>
        <a:bodyPr/>
        <a:lstStyle/>
        <a:p>
          <a:r>
            <a:rPr lang="ru-RU" dirty="0" smtClean="0"/>
            <a:t>Нравственные нормы человека (общества)</a:t>
          </a:r>
          <a:endParaRPr lang="ru-RU" dirty="0"/>
        </a:p>
      </dgm:t>
    </dgm:pt>
    <dgm:pt modelId="{22E39B7B-8D9D-4607-B1FD-F8B2507DE9C3}" type="parTrans" cxnId="{CB34AB75-533F-4DB7-AAC2-AFDE8D4BA936}">
      <dgm:prSet/>
      <dgm:spPr/>
      <dgm:t>
        <a:bodyPr/>
        <a:lstStyle/>
        <a:p>
          <a:endParaRPr lang="ru-RU"/>
        </a:p>
      </dgm:t>
    </dgm:pt>
    <dgm:pt modelId="{EFA93CD8-9004-47C5-829F-5CCEE0369C90}" type="sibTrans" cxnId="{CB34AB75-533F-4DB7-AAC2-AFDE8D4BA936}">
      <dgm:prSet/>
      <dgm:spPr/>
      <dgm:t>
        <a:bodyPr/>
        <a:lstStyle/>
        <a:p>
          <a:endParaRPr lang="ru-RU"/>
        </a:p>
      </dgm:t>
    </dgm:pt>
    <dgm:pt modelId="{6C415AC7-602D-4A8B-9F3D-0629FA55835B}">
      <dgm:prSet phldrT="[Текст]"/>
      <dgm:spPr/>
      <dgm:t>
        <a:bodyPr/>
        <a:lstStyle/>
        <a:p>
          <a:r>
            <a:rPr lang="ru-RU" dirty="0" smtClean="0"/>
            <a:t>Материальные ценности</a:t>
          </a:r>
          <a:endParaRPr lang="ru-RU" dirty="0"/>
        </a:p>
      </dgm:t>
    </dgm:pt>
    <dgm:pt modelId="{C174B4D5-C138-4452-8BF3-9CC7D357992E}" type="parTrans" cxnId="{F5B7F09B-78F6-4687-894C-5B05AEF0408E}">
      <dgm:prSet/>
      <dgm:spPr/>
      <dgm:t>
        <a:bodyPr/>
        <a:lstStyle/>
        <a:p>
          <a:endParaRPr lang="ru-RU"/>
        </a:p>
      </dgm:t>
    </dgm:pt>
    <dgm:pt modelId="{06F4C265-9195-45B6-8B5F-C298AE771C00}" type="sibTrans" cxnId="{F5B7F09B-78F6-4687-894C-5B05AEF0408E}">
      <dgm:prSet/>
      <dgm:spPr/>
      <dgm:t>
        <a:bodyPr/>
        <a:lstStyle/>
        <a:p>
          <a:endParaRPr lang="ru-RU"/>
        </a:p>
      </dgm:t>
    </dgm:pt>
    <dgm:pt modelId="{38966F40-DD8B-4E29-9C81-D31DEF071A64}">
      <dgm:prSet phldrT="[Текст]"/>
      <dgm:spPr/>
      <dgm:t>
        <a:bodyPr/>
        <a:lstStyle/>
        <a:p>
          <a:r>
            <a:rPr lang="ru-RU" dirty="0" smtClean="0"/>
            <a:t>Традиции</a:t>
          </a:r>
          <a:endParaRPr lang="ru-RU" dirty="0"/>
        </a:p>
      </dgm:t>
    </dgm:pt>
    <dgm:pt modelId="{176DC1E6-B3DD-4FE5-92ED-AA8E54405813}" type="parTrans" cxnId="{8374417F-9917-48A1-8885-BDC5C2BCE68F}">
      <dgm:prSet/>
      <dgm:spPr/>
      <dgm:t>
        <a:bodyPr/>
        <a:lstStyle/>
        <a:p>
          <a:endParaRPr lang="ru-RU"/>
        </a:p>
      </dgm:t>
    </dgm:pt>
    <dgm:pt modelId="{937A5F3F-7A94-454E-9108-406A288A2FBE}" type="sibTrans" cxnId="{8374417F-9917-48A1-8885-BDC5C2BCE68F}">
      <dgm:prSet/>
      <dgm:spPr/>
      <dgm:t>
        <a:bodyPr/>
        <a:lstStyle/>
        <a:p>
          <a:endParaRPr lang="ru-RU"/>
        </a:p>
      </dgm:t>
    </dgm:pt>
    <dgm:pt modelId="{935F374B-C70C-4BD9-9705-1126E35B9B4B}">
      <dgm:prSet phldrT="[Текст]"/>
      <dgm:spPr/>
      <dgm:t>
        <a:bodyPr/>
        <a:lstStyle/>
        <a:p>
          <a:r>
            <a:rPr lang="ru-RU" dirty="0" smtClean="0"/>
            <a:t>Культурное и историческое наследие</a:t>
          </a:r>
          <a:endParaRPr lang="ru-RU" dirty="0"/>
        </a:p>
      </dgm:t>
    </dgm:pt>
    <dgm:pt modelId="{A1AE62DE-F64B-43DA-9927-C9D6CDCC0810}" type="parTrans" cxnId="{35E9492D-5690-44A3-983D-8E8AC5060B4B}">
      <dgm:prSet/>
      <dgm:spPr/>
      <dgm:t>
        <a:bodyPr/>
        <a:lstStyle/>
        <a:p>
          <a:endParaRPr lang="ru-RU"/>
        </a:p>
      </dgm:t>
    </dgm:pt>
    <dgm:pt modelId="{E1D264B8-C311-4177-B89E-1B4B75B18F9E}" type="sibTrans" cxnId="{35E9492D-5690-44A3-983D-8E8AC5060B4B}">
      <dgm:prSet/>
      <dgm:spPr/>
      <dgm:t>
        <a:bodyPr/>
        <a:lstStyle/>
        <a:p>
          <a:endParaRPr lang="ru-RU"/>
        </a:p>
      </dgm:t>
    </dgm:pt>
    <dgm:pt modelId="{871ED555-169B-495C-A42C-5099725A022B}">
      <dgm:prSet phldrT="[Текст]"/>
      <dgm:spPr/>
      <dgm:t>
        <a:bodyPr/>
        <a:lstStyle/>
        <a:p>
          <a:r>
            <a:rPr lang="ru-RU" dirty="0" smtClean="0"/>
            <a:t>Приоритет семейных ценностей</a:t>
          </a:r>
          <a:endParaRPr lang="ru-RU" dirty="0"/>
        </a:p>
      </dgm:t>
    </dgm:pt>
    <dgm:pt modelId="{92E72605-BBF3-48F8-A24E-44D0CC6A41D7}" type="parTrans" cxnId="{E69462DF-F917-4542-AD40-19079491DE1D}">
      <dgm:prSet/>
      <dgm:spPr/>
      <dgm:t>
        <a:bodyPr/>
        <a:lstStyle/>
        <a:p>
          <a:endParaRPr lang="ru-RU"/>
        </a:p>
      </dgm:t>
    </dgm:pt>
    <dgm:pt modelId="{3E68E9A9-E60E-4BC0-ABD8-E5DC131BBB5A}" type="sibTrans" cxnId="{E69462DF-F917-4542-AD40-19079491DE1D}">
      <dgm:prSet/>
      <dgm:spPr/>
      <dgm:t>
        <a:bodyPr/>
        <a:lstStyle/>
        <a:p>
          <a:endParaRPr lang="ru-RU"/>
        </a:p>
      </dgm:t>
    </dgm:pt>
    <dgm:pt modelId="{3C56CB45-4EDE-4E25-BC52-5CBC650773CF}" type="pres">
      <dgm:prSet presAssocID="{17D7BEE9-3809-4A45-B6A1-0B4E718284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EFD08-4E93-4F9B-9211-84BFE640A199}" type="pres">
      <dgm:prSet presAssocID="{68A5CD30-5B93-48FA-8087-BD9F4005694A}" presName="composite" presStyleCnt="0"/>
      <dgm:spPr/>
    </dgm:pt>
    <dgm:pt modelId="{309234DF-6512-4B08-A397-C01D40557EB3}" type="pres">
      <dgm:prSet presAssocID="{68A5CD30-5B93-48FA-8087-BD9F400569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BD609-FC15-4232-8D98-DE017C248E92}" type="pres">
      <dgm:prSet presAssocID="{68A5CD30-5B93-48FA-8087-BD9F400569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5D6AE-9069-4B8D-A025-3D7A0BD06342}" type="pres">
      <dgm:prSet presAssocID="{7BED667F-BA7B-42A1-9D1A-EB27F3591A73}" presName="sp" presStyleCnt="0"/>
      <dgm:spPr/>
    </dgm:pt>
    <dgm:pt modelId="{659CE38A-8F24-48B7-990B-790D3E8D1867}" type="pres">
      <dgm:prSet presAssocID="{4936EA3E-CA6A-4E23-AF8D-CBC21A6EF530}" presName="composite" presStyleCnt="0"/>
      <dgm:spPr/>
    </dgm:pt>
    <dgm:pt modelId="{FDCFCBAA-C184-4382-AD05-A4EF65F254E4}" type="pres">
      <dgm:prSet presAssocID="{4936EA3E-CA6A-4E23-AF8D-CBC21A6EF53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773D2-3462-4460-AE98-7465FA481592}" type="pres">
      <dgm:prSet presAssocID="{4936EA3E-CA6A-4E23-AF8D-CBC21A6EF53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80EB5-8AD6-41AC-BB44-0A6A2E054709}" type="pres">
      <dgm:prSet presAssocID="{8E5AB12D-F09F-4782-BC54-8EE7244EDBF8}" presName="sp" presStyleCnt="0"/>
      <dgm:spPr/>
    </dgm:pt>
    <dgm:pt modelId="{1C2869EF-17CD-4436-8FBA-4A28F27487B6}" type="pres">
      <dgm:prSet presAssocID="{38966F40-DD8B-4E29-9C81-D31DEF071A64}" presName="composite" presStyleCnt="0"/>
      <dgm:spPr/>
    </dgm:pt>
    <dgm:pt modelId="{EDB2D9FA-37BA-4CE2-A4C3-B46A37396E8D}" type="pres">
      <dgm:prSet presAssocID="{38966F40-DD8B-4E29-9C81-D31DEF071A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7F45F-E1E9-4564-8F14-FFACFD368F44}" type="pres">
      <dgm:prSet presAssocID="{38966F40-DD8B-4E29-9C81-D31DEF071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12A2B-756B-4899-A76C-1026FA647DC7}" type="presOf" srcId="{871ED555-169B-495C-A42C-5099725A022B}" destId="{A397F45F-E1E9-4564-8F14-FFACFD368F44}" srcOrd="0" destOrd="1" presId="urn:microsoft.com/office/officeart/2005/8/layout/chevron2"/>
    <dgm:cxn modelId="{5C1006A9-CE5E-4D32-A935-3E2AA93CACF6}" srcId="{68A5CD30-5B93-48FA-8087-BD9F4005694A}" destId="{7D07B5B0-A933-4D02-AD57-04467949FF0A}" srcOrd="1" destOrd="0" parTransId="{F46804BA-2BCF-40F0-BA50-BD01E68F74CF}" sibTransId="{C99AA831-FB98-4284-843E-065A654A1E57}"/>
    <dgm:cxn modelId="{38CE5791-BEA7-46C9-BCEF-971B36E16703}" type="presOf" srcId="{6C415AC7-602D-4A8B-9F3D-0629FA55835B}" destId="{34F773D2-3462-4460-AE98-7465FA481592}" srcOrd="0" destOrd="1" presId="urn:microsoft.com/office/officeart/2005/8/layout/chevron2"/>
    <dgm:cxn modelId="{E97E94F2-CA55-4374-A969-72C7833655FC}" type="presOf" srcId="{E8818939-9236-4D2E-8BA7-6892250BFFE4}" destId="{34F773D2-3462-4460-AE98-7465FA481592}" srcOrd="0" destOrd="0" presId="urn:microsoft.com/office/officeart/2005/8/layout/chevron2"/>
    <dgm:cxn modelId="{0A152119-A2ED-468C-AD2A-F9486F1D9888}" srcId="{17D7BEE9-3809-4A45-B6A1-0B4E718284D6}" destId="{4936EA3E-CA6A-4E23-AF8D-CBC21A6EF530}" srcOrd="1" destOrd="0" parTransId="{903ED72F-5170-4F90-ABF9-4BA6FDF96218}" sibTransId="{8E5AB12D-F09F-4782-BC54-8EE7244EDBF8}"/>
    <dgm:cxn modelId="{DC832D2A-686B-43F0-BBD0-80115BB3134C}" type="presOf" srcId="{935F374B-C70C-4BD9-9705-1126E35B9B4B}" destId="{A397F45F-E1E9-4564-8F14-FFACFD368F44}" srcOrd="0" destOrd="0" presId="urn:microsoft.com/office/officeart/2005/8/layout/chevron2"/>
    <dgm:cxn modelId="{5858B628-D270-42DB-8104-45514BADB760}" srcId="{68A5CD30-5B93-48FA-8087-BD9F4005694A}" destId="{4C28B6E1-A8BB-4422-9495-D8CEA9BC152A}" srcOrd="0" destOrd="0" parTransId="{63A10D75-F02E-45DA-B405-32BB516474B0}" sibTransId="{586A3DAB-B4DE-4827-8CB4-E1A267282476}"/>
    <dgm:cxn modelId="{8374417F-9917-48A1-8885-BDC5C2BCE68F}" srcId="{17D7BEE9-3809-4A45-B6A1-0B4E718284D6}" destId="{38966F40-DD8B-4E29-9C81-D31DEF071A64}" srcOrd="2" destOrd="0" parTransId="{176DC1E6-B3DD-4FE5-92ED-AA8E54405813}" sibTransId="{937A5F3F-7A94-454E-9108-406A288A2FBE}"/>
    <dgm:cxn modelId="{35E9492D-5690-44A3-983D-8E8AC5060B4B}" srcId="{38966F40-DD8B-4E29-9C81-D31DEF071A64}" destId="{935F374B-C70C-4BD9-9705-1126E35B9B4B}" srcOrd="0" destOrd="0" parTransId="{A1AE62DE-F64B-43DA-9927-C9D6CDCC0810}" sibTransId="{E1D264B8-C311-4177-B89E-1B4B75B18F9E}"/>
    <dgm:cxn modelId="{D48E7E6E-E1BC-4F1D-950D-4C7B7D0A4AE2}" type="presOf" srcId="{68A5CD30-5B93-48FA-8087-BD9F4005694A}" destId="{309234DF-6512-4B08-A397-C01D40557EB3}" srcOrd="0" destOrd="0" presId="urn:microsoft.com/office/officeart/2005/8/layout/chevron2"/>
    <dgm:cxn modelId="{E3B5C75E-49A8-4F5B-A0AB-2179EF1F7BA7}" type="presOf" srcId="{38966F40-DD8B-4E29-9C81-D31DEF071A64}" destId="{EDB2D9FA-37BA-4CE2-A4C3-B46A37396E8D}" srcOrd="0" destOrd="0" presId="urn:microsoft.com/office/officeart/2005/8/layout/chevron2"/>
    <dgm:cxn modelId="{E69462DF-F917-4542-AD40-19079491DE1D}" srcId="{38966F40-DD8B-4E29-9C81-D31DEF071A64}" destId="{871ED555-169B-495C-A42C-5099725A022B}" srcOrd="1" destOrd="0" parTransId="{92E72605-BBF3-48F8-A24E-44D0CC6A41D7}" sibTransId="{3E68E9A9-E60E-4BC0-ABD8-E5DC131BBB5A}"/>
    <dgm:cxn modelId="{9DB341B4-C12A-4DFB-940E-757E5AD6A123}" srcId="{17D7BEE9-3809-4A45-B6A1-0B4E718284D6}" destId="{68A5CD30-5B93-48FA-8087-BD9F4005694A}" srcOrd="0" destOrd="0" parTransId="{AC2F90D6-6598-420E-961E-E6F9BC6FE9E0}" sibTransId="{7BED667F-BA7B-42A1-9D1A-EB27F3591A73}"/>
    <dgm:cxn modelId="{34389C94-613C-4968-AD0C-7D7A4DB4250C}" type="presOf" srcId="{4C28B6E1-A8BB-4422-9495-D8CEA9BC152A}" destId="{575BD609-FC15-4232-8D98-DE017C248E92}" srcOrd="0" destOrd="0" presId="urn:microsoft.com/office/officeart/2005/8/layout/chevron2"/>
    <dgm:cxn modelId="{7491F58B-6D04-4393-A8E2-C41F7B3BBE76}" type="presOf" srcId="{4936EA3E-CA6A-4E23-AF8D-CBC21A6EF530}" destId="{FDCFCBAA-C184-4382-AD05-A4EF65F254E4}" srcOrd="0" destOrd="0" presId="urn:microsoft.com/office/officeart/2005/8/layout/chevron2"/>
    <dgm:cxn modelId="{CB34AB75-533F-4DB7-AAC2-AFDE8D4BA936}" srcId="{4936EA3E-CA6A-4E23-AF8D-CBC21A6EF530}" destId="{E8818939-9236-4D2E-8BA7-6892250BFFE4}" srcOrd="0" destOrd="0" parTransId="{22E39B7B-8D9D-4607-B1FD-F8B2507DE9C3}" sibTransId="{EFA93CD8-9004-47C5-829F-5CCEE0369C90}"/>
    <dgm:cxn modelId="{F5B7F09B-78F6-4687-894C-5B05AEF0408E}" srcId="{4936EA3E-CA6A-4E23-AF8D-CBC21A6EF530}" destId="{6C415AC7-602D-4A8B-9F3D-0629FA55835B}" srcOrd="1" destOrd="0" parTransId="{C174B4D5-C138-4452-8BF3-9CC7D357992E}" sibTransId="{06F4C265-9195-45B6-8B5F-C298AE771C00}"/>
    <dgm:cxn modelId="{BABE96FB-720F-46DE-B72F-A29176373912}" type="presOf" srcId="{7D07B5B0-A933-4D02-AD57-04467949FF0A}" destId="{575BD609-FC15-4232-8D98-DE017C248E92}" srcOrd="0" destOrd="1" presId="urn:microsoft.com/office/officeart/2005/8/layout/chevron2"/>
    <dgm:cxn modelId="{F98B6707-1D7A-4D3C-BF73-DB5AB4A72806}" type="presOf" srcId="{17D7BEE9-3809-4A45-B6A1-0B4E718284D6}" destId="{3C56CB45-4EDE-4E25-BC52-5CBC650773CF}" srcOrd="0" destOrd="0" presId="urn:microsoft.com/office/officeart/2005/8/layout/chevron2"/>
    <dgm:cxn modelId="{DC2875A6-11E8-4479-B4FA-FC46DA46B9F6}" type="presParOf" srcId="{3C56CB45-4EDE-4E25-BC52-5CBC650773CF}" destId="{339EFD08-4E93-4F9B-9211-84BFE640A199}" srcOrd="0" destOrd="0" presId="urn:microsoft.com/office/officeart/2005/8/layout/chevron2"/>
    <dgm:cxn modelId="{9D6E6B78-D008-4C15-9A75-9AF1D05CDFC0}" type="presParOf" srcId="{339EFD08-4E93-4F9B-9211-84BFE640A199}" destId="{309234DF-6512-4B08-A397-C01D40557EB3}" srcOrd="0" destOrd="0" presId="urn:microsoft.com/office/officeart/2005/8/layout/chevron2"/>
    <dgm:cxn modelId="{57C87228-51EB-4652-8019-5E2DAFDEE097}" type="presParOf" srcId="{339EFD08-4E93-4F9B-9211-84BFE640A199}" destId="{575BD609-FC15-4232-8D98-DE017C248E92}" srcOrd="1" destOrd="0" presId="urn:microsoft.com/office/officeart/2005/8/layout/chevron2"/>
    <dgm:cxn modelId="{4B0C3CA7-D8F3-4C51-81A7-098362B7F617}" type="presParOf" srcId="{3C56CB45-4EDE-4E25-BC52-5CBC650773CF}" destId="{70B5D6AE-9069-4B8D-A025-3D7A0BD06342}" srcOrd="1" destOrd="0" presId="urn:microsoft.com/office/officeart/2005/8/layout/chevron2"/>
    <dgm:cxn modelId="{72F017DD-C9F9-4B37-B599-42739BBA1B30}" type="presParOf" srcId="{3C56CB45-4EDE-4E25-BC52-5CBC650773CF}" destId="{659CE38A-8F24-48B7-990B-790D3E8D1867}" srcOrd="2" destOrd="0" presId="urn:microsoft.com/office/officeart/2005/8/layout/chevron2"/>
    <dgm:cxn modelId="{F825AF3D-67CF-4477-938E-AC5757CBEE71}" type="presParOf" srcId="{659CE38A-8F24-48B7-990B-790D3E8D1867}" destId="{FDCFCBAA-C184-4382-AD05-A4EF65F254E4}" srcOrd="0" destOrd="0" presId="urn:microsoft.com/office/officeart/2005/8/layout/chevron2"/>
    <dgm:cxn modelId="{2C2392F4-284D-4D03-A544-7674E18AD936}" type="presParOf" srcId="{659CE38A-8F24-48B7-990B-790D3E8D1867}" destId="{34F773D2-3462-4460-AE98-7465FA481592}" srcOrd="1" destOrd="0" presId="urn:microsoft.com/office/officeart/2005/8/layout/chevron2"/>
    <dgm:cxn modelId="{6A1C50DE-7BF1-4DC5-8E2D-56881B71A8B8}" type="presParOf" srcId="{3C56CB45-4EDE-4E25-BC52-5CBC650773CF}" destId="{B1780EB5-8AD6-41AC-BB44-0A6A2E054709}" srcOrd="3" destOrd="0" presId="urn:microsoft.com/office/officeart/2005/8/layout/chevron2"/>
    <dgm:cxn modelId="{DA5BF1C0-D10B-4F3D-AE58-05797153867D}" type="presParOf" srcId="{3C56CB45-4EDE-4E25-BC52-5CBC650773CF}" destId="{1C2869EF-17CD-4436-8FBA-4A28F27487B6}" srcOrd="4" destOrd="0" presId="urn:microsoft.com/office/officeart/2005/8/layout/chevron2"/>
    <dgm:cxn modelId="{6981BC0E-36BC-4E48-B668-B94BB4078910}" type="presParOf" srcId="{1C2869EF-17CD-4436-8FBA-4A28F27487B6}" destId="{EDB2D9FA-37BA-4CE2-A4C3-B46A37396E8D}" srcOrd="0" destOrd="0" presId="urn:microsoft.com/office/officeart/2005/8/layout/chevron2"/>
    <dgm:cxn modelId="{F32483FE-A3F1-40DC-BA3D-F43F77993E3B}" type="presParOf" srcId="{1C2869EF-17CD-4436-8FBA-4A28F27487B6}" destId="{A397F45F-E1E9-4564-8F14-FFACFD368F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DAC5DA-34F9-41B8-96A4-E4795B7A106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EFBFE0-950C-4296-A3DF-2EE06F0651A2}">
      <dgm:prSet phldrT="[Текст]"/>
      <dgm:spPr/>
      <dgm:t>
        <a:bodyPr/>
        <a:lstStyle/>
        <a:p>
          <a:r>
            <a:rPr lang="ru-RU" dirty="0" smtClean="0"/>
            <a:t>Изначальный опыт</a:t>
          </a:r>
        </a:p>
        <a:p>
          <a:r>
            <a:rPr lang="ru-RU" dirty="0" smtClean="0"/>
            <a:t> ученика</a:t>
          </a:r>
          <a:endParaRPr lang="ru-RU" dirty="0"/>
        </a:p>
      </dgm:t>
    </dgm:pt>
    <dgm:pt modelId="{A1B9F8A2-19F4-48A1-B886-1D34EBD6EFFB}" type="parTrans" cxnId="{DAE29E8A-C3F5-432F-9A1B-9A6689E3525E}">
      <dgm:prSet/>
      <dgm:spPr/>
      <dgm:t>
        <a:bodyPr/>
        <a:lstStyle/>
        <a:p>
          <a:endParaRPr lang="ru-RU"/>
        </a:p>
      </dgm:t>
    </dgm:pt>
    <dgm:pt modelId="{050DFAB8-DEC1-4827-886A-F04602CD2071}" type="sibTrans" cxnId="{DAE29E8A-C3F5-432F-9A1B-9A6689E3525E}">
      <dgm:prSet/>
      <dgm:spPr/>
      <dgm:t>
        <a:bodyPr/>
        <a:lstStyle/>
        <a:p>
          <a:endParaRPr lang="ru-RU"/>
        </a:p>
      </dgm:t>
    </dgm:pt>
    <dgm:pt modelId="{8D6BC0D2-2C31-46FF-9E49-C99032DE4CD3}">
      <dgm:prSet phldrT="[Текст]"/>
      <dgm:spPr/>
      <dgm:t>
        <a:bodyPr/>
        <a:lstStyle/>
        <a:p>
          <a:r>
            <a:rPr lang="ru-RU" dirty="0" smtClean="0"/>
            <a:t>Приобретение</a:t>
          </a:r>
        </a:p>
        <a:p>
          <a:r>
            <a:rPr lang="ru-RU" dirty="0" smtClean="0"/>
            <a:t>новых знаний, через</a:t>
          </a:r>
        </a:p>
        <a:p>
          <a:r>
            <a:rPr lang="ru-RU" dirty="0" smtClean="0"/>
            <a:t> деятельностность</a:t>
          </a:r>
          <a:endParaRPr lang="ru-RU" dirty="0"/>
        </a:p>
      </dgm:t>
    </dgm:pt>
    <dgm:pt modelId="{35BC17FC-57C8-4350-9D94-2CB02C1741CA}" type="parTrans" cxnId="{C5A545A1-851D-44F2-9352-0D27249F59C0}">
      <dgm:prSet/>
      <dgm:spPr/>
      <dgm:t>
        <a:bodyPr/>
        <a:lstStyle/>
        <a:p>
          <a:endParaRPr lang="ru-RU"/>
        </a:p>
      </dgm:t>
    </dgm:pt>
    <dgm:pt modelId="{FF7C8A40-6E64-4A77-9C8A-8F27F39141C3}" type="sibTrans" cxnId="{C5A545A1-851D-44F2-9352-0D27249F59C0}">
      <dgm:prSet/>
      <dgm:spPr/>
      <dgm:t>
        <a:bodyPr/>
        <a:lstStyle/>
        <a:p>
          <a:endParaRPr lang="ru-RU"/>
        </a:p>
      </dgm:t>
    </dgm:pt>
    <dgm:pt modelId="{B017F7E9-E1C1-45A7-8B65-B59A737EA0FC}">
      <dgm:prSet phldrT="[Текст]"/>
      <dgm:spPr/>
      <dgm:t>
        <a:bodyPr/>
        <a:lstStyle/>
        <a:p>
          <a:r>
            <a:rPr lang="ru-RU" dirty="0" smtClean="0"/>
            <a:t>Формирование</a:t>
          </a:r>
        </a:p>
        <a:p>
          <a:r>
            <a:rPr lang="ru-RU" dirty="0" smtClean="0"/>
            <a:t> ключевых</a:t>
          </a:r>
        </a:p>
        <a:p>
          <a:r>
            <a:rPr lang="ru-RU" dirty="0" smtClean="0"/>
            <a:t> компетенций,</a:t>
          </a:r>
        </a:p>
        <a:p>
          <a:r>
            <a:rPr lang="ru-RU" dirty="0" smtClean="0"/>
            <a:t> готовность применения</a:t>
          </a:r>
        </a:p>
        <a:p>
          <a:r>
            <a:rPr lang="ru-RU" dirty="0" smtClean="0"/>
            <a:t>полученных</a:t>
          </a:r>
        </a:p>
        <a:p>
          <a:r>
            <a:rPr lang="ru-RU" dirty="0" smtClean="0"/>
            <a:t>знаний в жизни</a:t>
          </a:r>
          <a:endParaRPr lang="ru-RU" dirty="0"/>
        </a:p>
      </dgm:t>
    </dgm:pt>
    <dgm:pt modelId="{8CA9C969-1BC8-46A2-9A67-B3C31D542F61}" type="parTrans" cxnId="{E3F754F4-C538-4AFE-A92F-060BF210632D}">
      <dgm:prSet/>
      <dgm:spPr/>
      <dgm:t>
        <a:bodyPr/>
        <a:lstStyle/>
        <a:p>
          <a:endParaRPr lang="ru-RU"/>
        </a:p>
      </dgm:t>
    </dgm:pt>
    <dgm:pt modelId="{593441A6-D4CD-4619-A59A-01110C983A5F}" type="sibTrans" cxnId="{E3F754F4-C538-4AFE-A92F-060BF210632D}">
      <dgm:prSet/>
      <dgm:spPr/>
      <dgm:t>
        <a:bodyPr/>
        <a:lstStyle/>
        <a:p>
          <a:endParaRPr lang="ru-RU"/>
        </a:p>
      </dgm:t>
    </dgm:pt>
    <dgm:pt modelId="{3E365A26-AA01-464E-BF1E-16A9DAA92C80}" type="pres">
      <dgm:prSet presAssocID="{04DAC5DA-34F9-41B8-96A4-E4795B7A106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2515C0-5C38-42D6-9663-A4E6429E5115}" type="pres">
      <dgm:prSet presAssocID="{D5EFBFE0-950C-4296-A3DF-2EE06F0651A2}" presName="composite" presStyleCnt="0"/>
      <dgm:spPr/>
    </dgm:pt>
    <dgm:pt modelId="{523592A6-6EF5-4BF7-BE39-80BB502A8D73}" type="pres">
      <dgm:prSet presAssocID="{D5EFBFE0-950C-4296-A3DF-2EE06F0651A2}" presName="LShape" presStyleLbl="alignNode1" presStyleIdx="0" presStyleCnt="5"/>
      <dgm:spPr/>
    </dgm:pt>
    <dgm:pt modelId="{D708032B-B1AF-4572-9431-4C135E09415B}" type="pres">
      <dgm:prSet presAssocID="{D5EFBFE0-950C-4296-A3DF-2EE06F0651A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FB095-9AAD-4BA4-AF4B-741CD12FD86F}" type="pres">
      <dgm:prSet presAssocID="{D5EFBFE0-950C-4296-A3DF-2EE06F0651A2}" presName="Triangle" presStyleLbl="alignNode1" presStyleIdx="1" presStyleCnt="5"/>
      <dgm:spPr/>
    </dgm:pt>
    <dgm:pt modelId="{5882D8A2-7CF9-417E-8081-4772B67FF22F}" type="pres">
      <dgm:prSet presAssocID="{050DFAB8-DEC1-4827-886A-F04602CD2071}" presName="sibTrans" presStyleCnt="0"/>
      <dgm:spPr/>
    </dgm:pt>
    <dgm:pt modelId="{F2FDCBA5-E4D5-42A2-8C63-39181C5BF8A3}" type="pres">
      <dgm:prSet presAssocID="{050DFAB8-DEC1-4827-886A-F04602CD2071}" presName="space" presStyleCnt="0"/>
      <dgm:spPr/>
    </dgm:pt>
    <dgm:pt modelId="{D0C5005A-048C-4B4E-AE66-6B126B84BC56}" type="pres">
      <dgm:prSet presAssocID="{8D6BC0D2-2C31-46FF-9E49-C99032DE4CD3}" presName="composite" presStyleCnt="0"/>
      <dgm:spPr/>
    </dgm:pt>
    <dgm:pt modelId="{879715AC-083A-4A05-B296-F10188E7A3A0}" type="pres">
      <dgm:prSet presAssocID="{8D6BC0D2-2C31-46FF-9E49-C99032DE4CD3}" presName="LShape" presStyleLbl="alignNode1" presStyleIdx="2" presStyleCnt="5"/>
      <dgm:spPr/>
    </dgm:pt>
    <dgm:pt modelId="{7B2856EB-BF60-458C-BD27-202C4ABC5C45}" type="pres">
      <dgm:prSet presAssocID="{8D6BC0D2-2C31-46FF-9E49-C99032DE4CD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CF077-CD4B-4711-916B-73EDF2BB7883}" type="pres">
      <dgm:prSet presAssocID="{8D6BC0D2-2C31-46FF-9E49-C99032DE4CD3}" presName="Triangle" presStyleLbl="alignNode1" presStyleIdx="3" presStyleCnt="5"/>
      <dgm:spPr/>
    </dgm:pt>
    <dgm:pt modelId="{4E89B234-8FCC-4085-80A3-3F23A6E16D21}" type="pres">
      <dgm:prSet presAssocID="{FF7C8A40-6E64-4A77-9C8A-8F27F39141C3}" presName="sibTrans" presStyleCnt="0"/>
      <dgm:spPr/>
    </dgm:pt>
    <dgm:pt modelId="{BF0F77D1-7F6A-4674-86A4-03F19E550378}" type="pres">
      <dgm:prSet presAssocID="{FF7C8A40-6E64-4A77-9C8A-8F27F39141C3}" presName="space" presStyleCnt="0"/>
      <dgm:spPr/>
    </dgm:pt>
    <dgm:pt modelId="{C81C8DE8-5967-49E5-8BB6-8B51338F80DF}" type="pres">
      <dgm:prSet presAssocID="{B017F7E9-E1C1-45A7-8B65-B59A737EA0FC}" presName="composite" presStyleCnt="0"/>
      <dgm:spPr/>
    </dgm:pt>
    <dgm:pt modelId="{8F6AAEA3-A0CA-4263-9D0D-04F7F45D6FA8}" type="pres">
      <dgm:prSet presAssocID="{B017F7E9-E1C1-45A7-8B65-B59A737EA0FC}" presName="LShape" presStyleLbl="alignNode1" presStyleIdx="4" presStyleCnt="5"/>
      <dgm:spPr/>
    </dgm:pt>
    <dgm:pt modelId="{45F494A4-5A01-4A73-9647-BCF76B77E3A4}" type="pres">
      <dgm:prSet presAssocID="{B017F7E9-E1C1-45A7-8B65-B59A737EA0F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545A1-851D-44F2-9352-0D27249F59C0}" srcId="{04DAC5DA-34F9-41B8-96A4-E4795B7A106C}" destId="{8D6BC0D2-2C31-46FF-9E49-C99032DE4CD3}" srcOrd="1" destOrd="0" parTransId="{35BC17FC-57C8-4350-9D94-2CB02C1741CA}" sibTransId="{FF7C8A40-6E64-4A77-9C8A-8F27F39141C3}"/>
    <dgm:cxn modelId="{DAE29E8A-C3F5-432F-9A1B-9A6689E3525E}" srcId="{04DAC5DA-34F9-41B8-96A4-E4795B7A106C}" destId="{D5EFBFE0-950C-4296-A3DF-2EE06F0651A2}" srcOrd="0" destOrd="0" parTransId="{A1B9F8A2-19F4-48A1-B886-1D34EBD6EFFB}" sibTransId="{050DFAB8-DEC1-4827-886A-F04602CD2071}"/>
    <dgm:cxn modelId="{A3113C7D-2077-4460-928E-05922779E1E0}" type="presOf" srcId="{D5EFBFE0-950C-4296-A3DF-2EE06F0651A2}" destId="{D708032B-B1AF-4572-9431-4C135E09415B}" srcOrd="0" destOrd="0" presId="urn:microsoft.com/office/officeart/2009/3/layout/StepUpProcess"/>
    <dgm:cxn modelId="{E3F754F4-C538-4AFE-A92F-060BF210632D}" srcId="{04DAC5DA-34F9-41B8-96A4-E4795B7A106C}" destId="{B017F7E9-E1C1-45A7-8B65-B59A737EA0FC}" srcOrd="2" destOrd="0" parTransId="{8CA9C969-1BC8-46A2-9A67-B3C31D542F61}" sibTransId="{593441A6-D4CD-4619-A59A-01110C983A5F}"/>
    <dgm:cxn modelId="{8B6552B6-3734-4B9D-8D1C-1749A2ABBD7C}" type="presOf" srcId="{B017F7E9-E1C1-45A7-8B65-B59A737EA0FC}" destId="{45F494A4-5A01-4A73-9647-BCF76B77E3A4}" srcOrd="0" destOrd="0" presId="urn:microsoft.com/office/officeart/2009/3/layout/StepUpProcess"/>
    <dgm:cxn modelId="{DF215360-4C7F-47EC-B3FC-60605EF5D5EF}" type="presOf" srcId="{04DAC5DA-34F9-41B8-96A4-E4795B7A106C}" destId="{3E365A26-AA01-464E-BF1E-16A9DAA92C80}" srcOrd="0" destOrd="0" presId="urn:microsoft.com/office/officeart/2009/3/layout/StepUpProcess"/>
    <dgm:cxn modelId="{9D67AC1A-D81B-42F9-BC72-07567AA4F470}" type="presOf" srcId="{8D6BC0D2-2C31-46FF-9E49-C99032DE4CD3}" destId="{7B2856EB-BF60-458C-BD27-202C4ABC5C45}" srcOrd="0" destOrd="0" presId="urn:microsoft.com/office/officeart/2009/3/layout/StepUpProcess"/>
    <dgm:cxn modelId="{195B8373-1339-4315-AC4C-B54DEE89BEED}" type="presParOf" srcId="{3E365A26-AA01-464E-BF1E-16A9DAA92C80}" destId="{AB2515C0-5C38-42D6-9663-A4E6429E5115}" srcOrd="0" destOrd="0" presId="urn:microsoft.com/office/officeart/2009/3/layout/StepUpProcess"/>
    <dgm:cxn modelId="{C18D95E0-DBB1-419A-88A8-14BD4F979728}" type="presParOf" srcId="{AB2515C0-5C38-42D6-9663-A4E6429E5115}" destId="{523592A6-6EF5-4BF7-BE39-80BB502A8D73}" srcOrd="0" destOrd="0" presId="urn:microsoft.com/office/officeart/2009/3/layout/StepUpProcess"/>
    <dgm:cxn modelId="{A6D53EBA-923A-4FD6-89D2-4E787B632ACF}" type="presParOf" srcId="{AB2515C0-5C38-42D6-9663-A4E6429E5115}" destId="{D708032B-B1AF-4572-9431-4C135E09415B}" srcOrd="1" destOrd="0" presId="urn:microsoft.com/office/officeart/2009/3/layout/StepUpProcess"/>
    <dgm:cxn modelId="{15CF7310-A714-4772-85EC-BA3D72435B65}" type="presParOf" srcId="{AB2515C0-5C38-42D6-9663-A4E6429E5115}" destId="{42CFB095-9AAD-4BA4-AF4B-741CD12FD86F}" srcOrd="2" destOrd="0" presId="urn:microsoft.com/office/officeart/2009/3/layout/StepUpProcess"/>
    <dgm:cxn modelId="{1164D188-5E1E-4CD7-9DDB-2D69AB8EF67F}" type="presParOf" srcId="{3E365A26-AA01-464E-BF1E-16A9DAA92C80}" destId="{5882D8A2-7CF9-417E-8081-4772B67FF22F}" srcOrd="1" destOrd="0" presId="urn:microsoft.com/office/officeart/2009/3/layout/StepUpProcess"/>
    <dgm:cxn modelId="{01FEA972-7E98-4EAB-9DF5-7A25D6A04BA1}" type="presParOf" srcId="{5882D8A2-7CF9-417E-8081-4772B67FF22F}" destId="{F2FDCBA5-E4D5-42A2-8C63-39181C5BF8A3}" srcOrd="0" destOrd="0" presId="urn:microsoft.com/office/officeart/2009/3/layout/StepUpProcess"/>
    <dgm:cxn modelId="{8B7A8D0E-4E3C-4F50-976F-B23448E3B3B9}" type="presParOf" srcId="{3E365A26-AA01-464E-BF1E-16A9DAA92C80}" destId="{D0C5005A-048C-4B4E-AE66-6B126B84BC56}" srcOrd="2" destOrd="0" presId="urn:microsoft.com/office/officeart/2009/3/layout/StepUpProcess"/>
    <dgm:cxn modelId="{C790CD4F-2641-4346-BFD1-64AB1E1A67AD}" type="presParOf" srcId="{D0C5005A-048C-4B4E-AE66-6B126B84BC56}" destId="{879715AC-083A-4A05-B296-F10188E7A3A0}" srcOrd="0" destOrd="0" presId="urn:microsoft.com/office/officeart/2009/3/layout/StepUpProcess"/>
    <dgm:cxn modelId="{97A65F24-9DF9-4D7B-95B2-8156990BB55A}" type="presParOf" srcId="{D0C5005A-048C-4B4E-AE66-6B126B84BC56}" destId="{7B2856EB-BF60-458C-BD27-202C4ABC5C45}" srcOrd="1" destOrd="0" presId="urn:microsoft.com/office/officeart/2009/3/layout/StepUpProcess"/>
    <dgm:cxn modelId="{7FF2655F-FF5F-43E0-A7A0-F779DF9C8D40}" type="presParOf" srcId="{D0C5005A-048C-4B4E-AE66-6B126B84BC56}" destId="{232CF077-CD4B-4711-916B-73EDF2BB7883}" srcOrd="2" destOrd="0" presId="urn:microsoft.com/office/officeart/2009/3/layout/StepUpProcess"/>
    <dgm:cxn modelId="{58105804-AA59-4214-8338-6B3AAD9248F3}" type="presParOf" srcId="{3E365A26-AA01-464E-BF1E-16A9DAA92C80}" destId="{4E89B234-8FCC-4085-80A3-3F23A6E16D21}" srcOrd="3" destOrd="0" presId="urn:microsoft.com/office/officeart/2009/3/layout/StepUpProcess"/>
    <dgm:cxn modelId="{99EF6EF6-0ECE-48EB-BF88-8600666A75D8}" type="presParOf" srcId="{4E89B234-8FCC-4085-80A3-3F23A6E16D21}" destId="{BF0F77D1-7F6A-4674-86A4-03F19E550378}" srcOrd="0" destOrd="0" presId="urn:microsoft.com/office/officeart/2009/3/layout/StepUpProcess"/>
    <dgm:cxn modelId="{F4508D65-28E3-4BD5-95B2-7A1F8283EB34}" type="presParOf" srcId="{3E365A26-AA01-464E-BF1E-16A9DAA92C80}" destId="{C81C8DE8-5967-49E5-8BB6-8B51338F80DF}" srcOrd="4" destOrd="0" presId="urn:microsoft.com/office/officeart/2009/3/layout/StepUpProcess"/>
    <dgm:cxn modelId="{1371FF21-A025-48B6-ADAC-5850C3AE78A0}" type="presParOf" srcId="{C81C8DE8-5967-49E5-8BB6-8B51338F80DF}" destId="{8F6AAEA3-A0CA-4263-9D0D-04F7F45D6FA8}" srcOrd="0" destOrd="0" presId="urn:microsoft.com/office/officeart/2009/3/layout/StepUpProcess"/>
    <dgm:cxn modelId="{11704943-22D5-48D2-8F60-9E73470C303B}" type="presParOf" srcId="{C81C8DE8-5967-49E5-8BB6-8B51338F80DF}" destId="{45F494A4-5A01-4A73-9647-BCF76B77E3A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3E41CE-BD0E-4182-9F3F-590306DEE3C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7AC3A-E2C4-4218-B6BA-FED375D75079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1 шаг</a:t>
          </a:r>
          <a:endParaRPr lang="ru-RU" b="1" dirty="0">
            <a:solidFill>
              <a:srgbClr val="C00000"/>
            </a:solidFill>
          </a:endParaRPr>
        </a:p>
      </dgm:t>
    </dgm:pt>
    <dgm:pt modelId="{23C8C2E5-33E3-46C4-86B7-4EEAC8138120}" type="parTrans" cxnId="{17D67D99-C162-4DAA-8C53-7B20029B727F}">
      <dgm:prSet/>
      <dgm:spPr/>
      <dgm:t>
        <a:bodyPr/>
        <a:lstStyle/>
        <a:p>
          <a:endParaRPr lang="ru-RU"/>
        </a:p>
      </dgm:t>
    </dgm:pt>
    <dgm:pt modelId="{E3E8735E-C42D-4490-8641-0CF3A0223006}" type="sibTrans" cxnId="{17D67D99-C162-4DAA-8C53-7B20029B727F}">
      <dgm:prSet/>
      <dgm:spPr/>
      <dgm:t>
        <a:bodyPr/>
        <a:lstStyle/>
        <a:p>
          <a:endParaRPr lang="ru-RU"/>
        </a:p>
      </dgm:t>
    </dgm:pt>
    <dgm:pt modelId="{9F6A82DA-D9B6-4ECF-AD37-B4B645E595B5}">
      <dgm:prSet phldrT="[Текст]"/>
      <dgm:spPr/>
      <dgm:t>
        <a:bodyPr/>
        <a:lstStyle/>
        <a:p>
          <a:r>
            <a:rPr lang="ru-RU" dirty="0" smtClean="0"/>
            <a:t>Гипотеза</a:t>
          </a:r>
          <a:endParaRPr lang="ru-RU" dirty="0"/>
        </a:p>
      </dgm:t>
    </dgm:pt>
    <dgm:pt modelId="{F997BD5F-D9B4-4583-BBE7-A3C3B562A2D4}" type="parTrans" cxnId="{F7B7F114-53E1-4B5D-97BE-5BCBAF4961D5}">
      <dgm:prSet/>
      <dgm:spPr/>
      <dgm:t>
        <a:bodyPr/>
        <a:lstStyle/>
        <a:p>
          <a:endParaRPr lang="ru-RU"/>
        </a:p>
      </dgm:t>
    </dgm:pt>
    <dgm:pt modelId="{620F1345-0FE9-4D14-848F-79D2C5A8D811}" type="sibTrans" cxnId="{F7B7F114-53E1-4B5D-97BE-5BCBAF4961D5}">
      <dgm:prSet/>
      <dgm:spPr/>
      <dgm:t>
        <a:bodyPr/>
        <a:lstStyle/>
        <a:p>
          <a:endParaRPr lang="ru-RU"/>
        </a:p>
      </dgm:t>
    </dgm:pt>
    <dgm:pt modelId="{2D16FA33-94E1-4A4F-B9EE-4A65632B190F}">
      <dgm:prSet phldrT="[Текст]"/>
      <dgm:spPr/>
      <dgm:t>
        <a:bodyPr/>
        <a:lstStyle/>
        <a:p>
          <a:r>
            <a:rPr lang="ru-RU" dirty="0" smtClean="0"/>
            <a:t>Опыт – как источник</a:t>
          </a:r>
          <a:endParaRPr lang="ru-RU" dirty="0"/>
        </a:p>
      </dgm:t>
    </dgm:pt>
    <dgm:pt modelId="{AD414A58-0807-421F-AB04-012A4CC391BF}" type="parTrans" cxnId="{538AA0CF-62F8-4534-86F8-40F639D8DBCA}">
      <dgm:prSet/>
      <dgm:spPr/>
      <dgm:t>
        <a:bodyPr/>
        <a:lstStyle/>
        <a:p>
          <a:endParaRPr lang="ru-RU"/>
        </a:p>
      </dgm:t>
    </dgm:pt>
    <dgm:pt modelId="{68CA704A-C9D5-4C66-B89E-A040B7C257EE}" type="sibTrans" cxnId="{538AA0CF-62F8-4534-86F8-40F639D8DBCA}">
      <dgm:prSet/>
      <dgm:spPr/>
      <dgm:t>
        <a:bodyPr/>
        <a:lstStyle/>
        <a:p>
          <a:endParaRPr lang="ru-RU"/>
        </a:p>
      </dgm:t>
    </dgm:pt>
    <dgm:pt modelId="{982303D2-15FF-410A-93BA-1B555B18E16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2 шаг</a:t>
          </a:r>
          <a:endParaRPr lang="ru-RU" b="1" dirty="0">
            <a:solidFill>
              <a:srgbClr val="C00000"/>
            </a:solidFill>
          </a:endParaRPr>
        </a:p>
      </dgm:t>
    </dgm:pt>
    <dgm:pt modelId="{240C0972-36C3-4ABF-BBD2-5F0B0FA5B28E}" type="parTrans" cxnId="{7D647561-8427-436E-87C6-04630361AA7D}">
      <dgm:prSet/>
      <dgm:spPr/>
      <dgm:t>
        <a:bodyPr/>
        <a:lstStyle/>
        <a:p>
          <a:endParaRPr lang="ru-RU"/>
        </a:p>
      </dgm:t>
    </dgm:pt>
    <dgm:pt modelId="{34A5F8DA-D37F-4D28-9967-529E70B439C0}" type="sibTrans" cxnId="{7D647561-8427-436E-87C6-04630361AA7D}">
      <dgm:prSet/>
      <dgm:spPr/>
      <dgm:t>
        <a:bodyPr/>
        <a:lstStyle/>
        <a:p>
          <a:endParaRPr lang="ru-RU"/>
        </a:p>
      </dgm:t>
    </dgm:pt>
    <dgm:pt modelId="{4CD2CDDF-D5C2-455B-B1E7-A602403157AC}">
      <dgm:prSet phldrT="[Текст]"/>
      <dgm:spPr/>
      <dgm:t>
        <a:bodyPr/>
        <a:lstStyle/>
        <a:p>
          <a:r>
            <a:rPr lang="ru-RU" dirty="0" smtClean="0"/>
            <a:t>Исследование</a:t>
          </a:r>
          <a:endParaRPr lang="ru-RU" dirty="0"/>
        </a:p>
      </dgm:t>
    </dgm:pt>
    <dgm:pt modelId="{2D4EE8B5-EB48-493D-914A-C1275C7700DB}" type="parTrans" cxnId="{7469BCA4-E348-4E86-8678-E8170AF908C4}">
      <dgm:prSet/>
      <dgm:spPr/>
      <dgm:t>
        <a:bodyPr/>
        <a:lstStyle/>
        <a:p>
          <a:endParaRPr lang="ru-RU"/>
        </a:p>
      </dgm:t>
    </dgm:pt>
    <dgm:pt modelId="{80182E0E-9A5A-4A9F-8B95-0474D7DB18A5}" type="sibTrans" cxnId="{7469BCA4-E348-4E86-8678-E8170AF908C4}">
      <dgm:prSet/>
      <dgm:spPr/>
      <dgm:t>
        <a:bodyPr/>
        <a:lstStyle/>
        <a:p>
          <a:endParaRPr lang="ru-RU"/>
        </a:p>
      </dgm:t>
    </dgm:pt>
    <dgm:pt modelId="{2A86A39C-FB10-42A9-9248-294EFAF1020A}">
      <dgm:prSet phldrT="[Текст]"/>
      <dgm:spPr/>
      <dgm:t>
        <a:bodyPr/>
        <a:lstStyle/>
        <a:p>
          <a:r>
            <a:rPr lang="ru-RU" dirty="0" smtClean="0"/>
            <a:t>Прием осмысления</a:t>
          </a:r>
          <a:endParaRPr lang="ru-RU" dirty="0"/>
        </a:p>
      </dgm:t>
    </dgm:pt>
    <dgm:pt modelId="{77A78B15-8CF1-40E1-B3A5-7453973F1A62}" type="parTrans" cxnId="{177072A1-6FB6-4A83-890C-4C77AA3A8118}">
      <dgm:prSet/>
      <dgm:spPr/>
      <dgm:t>
        <a:bodyPr/>
        <a:lstStyle/>
        <a:p>
          <a:endParaRPr lang="ru-RU"/>
        </a:p>
      </dgm:t>
    </dgm:pt>
    <dgm:pt modelId="{D0BF28C7-1BC2-4039-BF1A-3C889221C6DC}" type="sibTrans" cxnId="{177072A1-6FB6-4A83-890C-4C77AA3A8118}">
      <dgm:prSet/>
      <dgm:spPr/>
      <dgm:t>
        <a:bodyPr/>
        <a:lstStyle/>
        <a:p>
          <a:endParaRPr lang="ru-RU"/>
        </a:p>
      </dgm:t>
    </dgm:pt>
    <dgm:pt modelId="{B46B66AD-6297-47DE-AE7F-EE83B0CF95BE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3 шаг</a:t>
          </a:r>
          <a:endParaRPr lang="ru-RU" b="1" dirty="0">
            <a:solidFill>
              <a:srgbClr val="C00000"/>
            </a:solidFill>
          </a:endParaRPr>
        </a:p>
      </dgm:t>
    </dgm:pt>
    <dgm:pt modelId="{83864009-5D48-494C-BE18-370C504123BB}" type="parTrans" cxnId="{691DB037-18B4-43B2-848C-97F98D32047D}">
      <dgm:prSet/>
      <dgm:spPr/>
      <dgm:t>
        <a:bodyPr/>
        <a:lstStyle/>
        <a:p>
          <a:endParaRPr lang="ru-RU"/>
        </a:p>
      </dgm:t>
    </dgm:pt>
    <dgm:pt modelId="{E6AD6EBE-BC8B-48B9-A93F-830ACB199DB4}" type="sibTrans" cxnId="{691DB037-18B4-43B2-848C-97F98D32047D}">
      <dgm:prSet/>
      <dgm:spPr/>
      <dgm:t>
        <a:bodyPr/>
        <a:lstStyle/>
        <a:p>
          <a:endParaRPr lang="ru-RU"/>
        </a:p>
      </dgm:t>
    </dgm:pt>
    <dgm:pt modelId="{0A672E21-11E7-429C-99E3-BBCC217D8ECD}">
      <dgm:prSet phldrT="[Текст]"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0D20B313-1C3D-4351-A3F4-5B0FEF9C9A10}" type="parTrans" cxnId="{E04405BB-F112-4846-A4D1-8146F6280206}">
      <dgm:prSet/>
      <dgm:spPr/>
      <dgm:t>
        <a:bodyPr/>
        <a:lstStyle/>
        <a:p>
          <a:endParaRPr lang="ru-RU"/>
        </a:p>
      </dgm:t>
    </dgm:pt>
    <dgm:pt modelId="{600771F3-E6DA-46B9-A2D6-07696DAE64E2}" type="sibTrans" cxnId="{E04405BB-F112-4846-A4D1-8146F6280206}">
      <dgm:prSet/>
      <dgm:spPr/>
      <dgm:t>
        <a:bodyPr/>
        <a:lstStyle/>
        <a:p>
          <a:endParaRPr lang="ru-RU"/>
        </a:p>
      </dgm:t>
    </dgm:pt>
    <dgm:pt modelId="{96E046C6-D9D7-4E56-B586-7DD3BD7B85B2}">
      <dgm:prSet phldrT="[Текст]"/>
      <dgm:spPr/>
      <dgm:t>
        <a:bodyPr/>
        <a:lstStyle/>
        <a:p>
          <a:r>
            <a:rPr lang="ru-RU" dirty="0" smtClean="0"/>
            <a:t>Обогащение опыта</a:t>
          </a:r>
          <a:endParaRPr lang="ru-RU" dirty="0"/>
        </a:p>
      </dgm:t>
    </dgm:pt>
    <dgm:pt modelId="{855F445F-6920-45E2-A5F4-266E0BA9FF48}" type="parTrans" cxnId="{071099C9-B2E7-4F8C-B7A2-DA61402456D2}">
      <dgm:prSet/>
      <dgm:spPr/>
      <dgm:t>
        <a:bodyPr/>
        <a:lstStyle/>
        <a:p>
          <a:endParaRPr lang="ru-RU"/>
        </a:p>
      </dgm:t>
    </dgm:pt>
    <dgm:pt modelId="{AF92A1FF-9D9E-436B-8E19-4BF37D891C07}" type="sibTrans" cxnId="{071099C9-B2E7-4F8C-B7A2-DA61402456D2}">
      <dgm:prSet/>
      <dgm:spPr/>
      <dgm:t>
        <a:bodyPr/>
        <a:lstStyle/>
        <a:p>
          <a:endParaRPr lang="ru-RU"/>
        </a:p>
      </dgm:t>
    </dgm:pt>
    <dgm:pt modelId="{D87480F5-4436-4E35-BB7F-A2AA9267AD14}" type="pres">
      <dgm:prSet presAssocID="{A23E41CE-BD0E-4182-9F3F-590306DEE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BE080-2221-48A4-9015-1A3D5B3450A7}" type="pres">
      <dgm:prSet presAssocID="{B46B66AD-6297-47DE-AE7F-EE83B0CF95BE}" presName="boxAndChildren" presStyleCnt="0"/>
      <dgm:spPr/>
    </dgm:pt>
    <dgm:pt modelId="{9EF5A2E0-6BFF-4C8C-9C65-C509911C5621}" type="pres">
      <dgm:prSet presAssocID="{B46B66AD-6297-47DE-AE7F-EE83B0CF95BE}" presName="parentTextBox" presStyleLbl="node1" presStyleIdx="0" presStyleCnt="3"/>
      <dgm:spPr/>
      <dgm:t>
        <a:bodyPr/>
        <a:lstStyle/>
        <a:p>
          <a:endParaRPr lang="ru-RU"/>
        </a:p>
      </dgm:t>
    </dgm:pt>
    <dgm:pt modelId="{ED24032B-3A1F-4F2F-9AB6-0157CAF50991}" type="pres">
      <dgm:prSet presAssocID="{B46B66AD-6297-47DE-AE7F-EE83B0CF95BE}" presName="entireBox" presStyleLbl="node1" presStyleIdx="0" presStyleCnt="3"/>
      <dgm:spPr/>
      <dgm:t>
        <a:bodyPr/>
        <a:lstStyle/>
        <a:p>
          <a:endParaRPr lang="ru-RU"/>
        </a:p>
      </dgm:t>
    </dgm:pt>
    <dgm:pt modelId="{4805C89C-319D-4B51-98D1-FE4F29D6A6F5}" type="pres">
      <dgm:prSet presAssocID="{B46B66AD-6297-47DE-AE7F-EE83B0CF95BE}" presName="descendantBox" presStyleCnt="0"/>
      <dgm:spPr/>
    </dgm:pt>
    <dgm:pt modelId="{60F49297-2E6E-4873-ACE3-CB79C671EBF6}" type="pres">
      <dgm:prSet presAssocID="{0A672E21-11E7-429C-99E3-BBCC217D8EC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FD6D0-1C0C-4538-987B-38EC27CB1EBD}" type="pres">
      <dgm:prSet presAssocID="{96E046C6-D9D7-4E56-B586-7DD3BD7B85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24A17-26B2-4294-B48E-2BCC50146F06}" type="pres">
      <dgm:prSet presAssocID="{34A5F8DA-D37F-4D28-9967-529E70B439C0}" presName="sp" presStyleCnt="0"/>
      <dgm:spPr/>
    </dgm:pt>
    <dgm:pt modelId="{E3C3BC7B-3EA0-4539-A766-5C47FBDBDA73}" type="pres">
      <dgm:prSet presAssocID="{982303D2-15FF-410A-93BA-1B555B18E164}" presName="arrowAndChildren" presStyleCnt="0"/>
      <dgm:spPr/>
    </dgm:pt>
    <dgm:pt modelId="{E388190B-FDC4-4E10-AB6B-BCA2699D024B}" type="pres">
      <dgm:prSet presAssocID="{982303D2-15FF-410A-93BA-1B555B18E16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5045661-98E8-465E-AF69-9235450ACFEF}" type="pres">
      <dgm:prSet presAssocID="{982303D2-15FF-410A-93BA-1B555B18E164}" presName="arrow" presStyleLbl="node1" presStyleIdx="1" presStyleCnt="3"/>
      <dgm:spPr/>
      <dgm:t>
        <a:bodyPr/>
        <a:lstStyle/>
        <a:p>
          <a:endParaRPr lang="ru-RU"/>
        </a:p>
      </dgm:t>
    </dgm:pt>
    <dgm:pt modelId="{E0936BB4-E36C-4C19-9788-CD955CD518CA}" type="pres">
      <dgm:prSet presAssocID="{982303D2-15FF-410A-93BA-1B555B18E164}" presName="descendantArrow" presStyleCnt="0"/>
      <dgm:spPr/>
    </dgm:pt>
    <dgm:pt modelId="{AF227667-492C-41D6-8F93-E5EF17365A20}" type="pres">
      <dgm:prSet presAssocID="{4CD2CDDF-D5C2-455B-B1E7-A602403157A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B145E-EF4F-43E6-967A-5717609D54C1}" type="pres">
      <dgm:prSet presAssocID="{2A86A39C-FB10-42A9-9248-294EFAF1020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72ADB-839E-4CAF-BD6D-22B4EAF7DE88}" type="pres">
      <dgm:prSet presAssocID="{E3E8735E-C42D-4490-8641-0CF3A0223006}" presName="sp" presStyleCnt="0"/>
      <dgm:spPr/>
    </dgm:pt>
    <dgm:pt modelId="{8DC10F59-3DC6-409D-8BCD-B2C922243D7A}" type="pres">
      <dgm:prSet presAssocID="{AB27AC3A-E2C4-4218-B6BA-FED375D75079}" presName="arrowAndChildren" presStyleCnt="0"/>
      <dgm:spPr/>
    </dgm:pt>
    <dgm:pt modelId="{D04764FC-D73C-41DC-96DF-7A818B3A7F9D}" type="pres">
      <dgm:prSet presAssocID="{AB27AC3A-E2C4-4218-B6BA-FED375D7507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A438EF3-7847-4298-B834-25171280349F}" type="pres">
      <dgm:prSet presAssocID="{AB27AC3A-E2C4-4218-B6BA-FED375D75079}" presName="arrow" presStyleLbl="node1" presStyleIdx="2" presStyleCnt="3"/>
      <dgm:spPr/>
      <dgm:t>
        <a:bodyPr/>
        <a:lstStyle/>
        <a:p>
          <a:endParaRPr lang="ru-RU"/>
        </a:p>
      </dgm:t>
    </dgm:pt>
    <dgm:pt modelId="{14A94B50-C5B6-4E5E-B310-C722DD4E2C2A}" type="pres">
      <dgm:prSet presAssocID="{AB27AC3A-E2C4-4218-B6BA-FED375D75079}" presName="descendantArrow" presStyleCnt="0"/>
      <dgm:spPr/>
    </dgm:pt>
    <dgm:pt modelId="{059E7434-8029-46E5-896B-58088604D001}" type="pres">
      <dgm:prSet presAssocID="{9F6A82DA-D9B6-4ECF-AD37-B4B645E595B5}" presName="childTextArrow" presStyleLbl="fgAccFollowNode1" presStyleIdx="4" presStyleCnt="6" custLinFactNeighborX="14" custLinFactNeighborY="-5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95230-9A33-415D-9CF1-F68FDD714213}" type="pres">
      <dgm:prSet presAssocID="{2D16FA33-94E1-4A4F-B9EE-4A65632B190F}" presName="childTextArrow" presStyleLbl="fgAccFollowNode1" presStyleIdx="5" presStyleCnt="6" custLinFactNeighborX="-3" custLinFactNeighborY="-5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7C431-9D4E-4F89-8B19-E23DDB916951}" type="presOf" srcId="{4CD2CDDF-D5C2-455B-B1E7-A602403157AC}" destId="{AF227667-492C-41D6-8F93-E5EF17365A20}" srcOrd="0" destOrd="0" presId="urn:microsoft.com/office/officeart/2005/8/layout/process4"/>
    <dgm:cxn modelId="{C6FAE710-F9AD-4EE6-89EB-F9906B230C7F}" type="presOf" srcId="{B46B66AD-6297-47DE-AE7F-EE83B0CF95BE}" destId="{ED24032B-3A1F-4F2F-9AB6-0157CAF50991}" srcOrd="1" destOrd="0" presId="urn:microsoft.com/office/officeart/2005/8/layout/process4"/>
    <dgm:cxn modelId="{DF505534-1088-4812-B1E8-2FB2C5F0E9D0}" type="presOf" srcId="{982303D2-15FF-410A-93BA-1B555B18E164}" destId="{55045661-98E8-465E-AF69-9235450ACFEF}" srcOrd="1" destOrd="0" presId="urn:microsoft.com/office/officeart/2005/8/layout/process4"/>
    <dgm:cxn modelId="{F13E9CEF-9BD6-467A-A8DB-E01BF230CF1F}" type="presOf" srcId="{B46B66AD-6297-47DE-AE7F-EE83B0CF95BE}" destId="{9EF5A2E0-6BFF-4C8C-9C65-C509911C5621}" srcOrd="0" destOrd="0" presId="urn:microsoft.com/office/officeart/2005/8/layout/process4"/>
    <dgm:cxn modelId="{E2AA9C76-CE22-487E-B441-BD08A4F51341}" type="presOf" srcId="{A23E41CE-BD0E-4182-9F3F-590306DEE3CF}" destId="{D87480F5-4436-4E35-BB7F-A2AA9267AD14}" srcOrd="0" destOrd="0" presId="urn:microsoft.com/office/officeart/2005/8/layout/process4"/>
    <dgm:cxn modelId="{691DB037-18B4-43B2-848C-97F98D32047D}" srcId="{A23E41CE-BD0E-4182-9F3F-590306DEE3CF}" destId="{B46B66AD-6297-47DE-AE7F-EE83B0CF95BE}" srcOrd="2" destOrd="0" parTransId="{83864009-5D48-494C-BE18-370C504123BB}" sibTransId="{E6AD6EBE-BC8B-48B9-A93F-830ACB199DB4}"/>
    <dgm:cxn modelId="{7469BCA4-E348-4E86-8678-E8170AF908C4}" srcId="{982303D2-15FF-410A-93BA-1B555B18E164}" destId="{4CD2CDDF-D5C2-455B-B1E7-A602403157AC}" srcOrd="0" destOrd="0" parTransId="{2D4EE8B5-EB48-493D-914A-C1275C7700DB}" sibTransId="{80182E0E-9A5A-4A9F-8B95-0474D7DB18A5}"/>
    <dgm:cxn modelId="{DC73497D-128F-4D34-9C9F-4632C5D576B4}" type="presOf" srcId="{AB27AC3A-E2C4-4218-B6BA-FED375D75079}" destId="{EA438EF3-7847-4298-B834-25171280349F}" srcOrd="1" destOrd="0" presId="urn:microsoft.com/office/officeart/2005/8/layout/process4"/>
    <dgm:cxn modelId="{F7B7F114-53E1-4B5D-97BE-5BCBAF4961D5}" srcId="{AB27AC3A-E2C4-4218-B6BA-FED375D75079}" destId="{9F6A82DA-D9B6-4ECF-AD37-B4B645E595B5}" srcOrd="0" destOrd="0" parTransId="{F997BD5F-D9B4-4583-BBE7-A3C3B562A2D4}" sibTransId="{620F1345-0FE9-4D14-848F-79D2C5A8D811}"/>
    <dgm:cxn modelId="{127E6217-7D3F-47DF-8A83-401C95286BFA}" type="presOf" srcId="{9F6A82DA-D9B6-4ECF-AD37-B4B645E595B5}" destId="{059E7434-8029-46E5-896B-58088604D001}" srcOrd="0" destOrd="0" presId="urn:microsoft.com/office/officeart/2005/8/layout/process4"/>
    <dgm:cxn modelId="{17D67D99-C162-4DAA-8C53-7B20029B727F}" srcId="{A23E41CE-BD0E-4182-9F3F-590306DEE3CF}" destId="{AB27AC3A-E2C4-4218-B6BA-FED375D75079}" srcOrd="0" destOrd="0" parTransId="{23C8C2E5-33E3-46C4-86B7-4EEAC8138120}" sibTransId="{E3E8735E-C42D-4490-8641-0CF3A0223006}"/>
    <dgm:cxn modelId="{93EC412A-8112-4F3D-A439-65A251734D71}" type="presOf" srcId="{0A672E21-11E7-429C-99E3-BBCC217D8ECD}" destId="{60F49297-2E6E-4873-ACE3-CB79C671EBF6}" srcOrd="0" destOrd="0" presId="urn:microsoft.com/office/officeart/2005/8/layout/process4"/>
    <dgm:cxn modelId="{2D1F4FA0-0A72-4AF6-A9EF-57DD74CF56C8}" type="presOf" srcId="{2A86A39C-FB10-42A9-9248-294EFAF1020A}" destId="{D06B145E-EF4F-43E6-967A-5717609D54C1}" srcOrd="0" destOrd="0" presId="urn:microsoft.com/office/officeart/2005/8/layout/process4"/>
    <dgm:cxn modelId="{177072A1-6FB6-4A83-890C-4C77AA3A8118}" srcId="{982303D2-15FF-410A-93BA-1B555B18E164}" destId="{2A86A39C-FB10-42A9-9248-294EFAF1020A}" srcOrd="1" destOrd="0" parTransId="{77A78B15-8CF1-40E1-B3A5-7453973F1A62}" sibTransId="{D0BF28C7-1BC2-4039-BF1A-3C889221C6DC}"/>
    <dgm:cxn modelId="{C0F538B7-09BF-4BAC-9A07-86CA5FF25180}" type="presOf" srcId="{96E046C6-D9D7-4E56-B586-7DD3BD7B85B2}" destId="{BC4FD6D0-1C0C-4538-987B-38EC27CB1EBD}" srcOrd="0" destOrd="0" presId="urn:microsoft.com/office/officeart/2005/8/layout/process4"/>
    <dgm:cxn modelId="{071099C9-B2E7-4F8C-B7A2-DA61402456D2}" srcId="{B46B66AD-6297-47DE-AE7F-EE83B0CF95BE}" destId="{96E046C6-D9D7-4E56-B586-7DD3BD7B85B2}" srcOrd="1" destOrd="0" parTransId="{855F445F-6920-45E2-A5F4-266E0BA9FF48}" sibTransId="{AF92A1FF-9D9E-436B-8E19-4BF37D891C07}"/>
    <dgm:cxn modelId="{E04405BB-F112-4846-A4D1-8146F6280206}" srcId="{B46B66AD-6297-47DE-AE7F-EE83B0CF95BE}" destId="{0A672E21-11E7-429C-99E3-BBCC217D8ECD}" srcOrd="0" destOrd="0" parTransId="{0D20B313-1C3D-4351-A3F4-5B0FEF9C9A10}" sibTransId="{600771F3-E6DA-46B9-A2D6-07696DAE64E2}"/>
    <dgm:cxn modelId="{538AA0CF-62F8-4534-86F8-40F639D8DBCA}" srcId="{AB27AC3A-E2C4-4218-B6BA-FED375D75079}" destId="{2D16FA33-94E1-4A4F-B9EE-4A65632B190F}" srcOrd="1" destOrd="0" parTransId="{AD414A58-0807-421F-AB04-012A4CC391BF}" sibTransId="{68CA704A-C9D5-4C66-B89E-A040B7C257EE}"/>
    <dgm:cxn modelId="{7D647561-8427-436E-87C6-04630361AA7D}" srcId="{A23E41CE-BD0E-4182-9F3F-590306DEE3CF}" destId="{982303D2-15FF-410A-93BA-1B555B18E164}" srcOrd="1" destOrd="0" parTransId="{240C0972-36C3-4ABF-BBD2-5F0B0FA5B28E}" sibTransId="{34A5F8DA-D37F-4D28-9967-529E70B439C0}"/>
    <dgm:cxn modelId="{18751D50-E535-4EAA-87F2-B64836BA92F6}" type="presOf" srcId="{AB27AC3A-E2C4-4218-B6BA-FED375D75079}" destId="{D04764FC-D73C-41DC-96DF-7A818B3A7F9D}" srcOrd="0" destOrd="0" presId="urn:microsoft.com/office/officeart/2005/8/layout/process4"/>
    <dgm:cxn modelId="{88F30802-9161-4D75-9576-B909D23E42FB}" type="presOf" srcId="{982303D2-15FF-410A-93BA-1B555B18E164}" destId="{E388190B-FDC4-4E10-AB6B-BCA2699D024B}" srcOrd="0" destOrd="0" presId="urn:microsoft.com/office/officeart/2005/8/layout/process4"/>
    <dgm:cxn modelId="{F24A346D-D751-4271-A39E-06A631B3BB70}" type="presOf" srcId="{2D16FA33-94E1-4A4F-B9EE-4A65632B190F}" destId="{6FE95230-9A33-415D-9CF1-F68FDD714213}" srcOrd="0" destOrd="0" presId="urn:microsoft.com/office/officeart/2005/8/layout/process4"/>
    <dgm:cxn modelId="{9BC7A1C6-2066-4724-95B6-B2BFA6D2683C}" type="presParOf" srcId="{D87480F5-4436-4E35-BB7F-A2AA9267AD14}" destId="{936BE080-2221-48A4-9015-1A3D5B3450A7}" srcOrd="0" destOrd="0" presId="urn:microsoft.com/office/officeart/2005/8/layout/process4"/>
    <dgm:cxn modelId="{65E66E89-2BD4-45BA-90EC-3FB3ABB0275F}" type="presParOf" srcId="{936BE080-2221-48A4-9015-1A3D5B3450A7}" destId="{9EF5A2E0-6BFF-4C8C-9C65-C509911C5621}" srcOrd="0" destOrd="0" presId="urn:microsoft.com/office/officeart/2005/8/layout/process4"/>
    <dgm:cxn modelId="{6093B43B-4D73-4A91-83DD-E051D6B245FB}" type="presParOf" srcId="{936BE080-2221-48A4-9015-1A3D5B3450A7}" destId="{ED24032B-3A1F-4F2F-9AB6-0157CAF50991}" srcOrd="1" destOrd="0" presId="urn:microsoft.com/office/officeart/2005/8/layout/process4"/>
    <dgm:cxn modelId="{8C37015B-95B6-4A16-9224-661A6AC3C8F2}" type="presParOf" srcId="{936BE080-2221-48A4-9015-1A3D5B3450A7}" destId="{4805C89C-319D-4B51-98D1-FE4F29D6A6F5}" srcOrd="2" destOrd="0" presId="urn:microsoft.com/office/officeart/2005/8/layout/process4"/>
    <dgm:cxn modelId="{31181536-2349-4205-A69C-A2A205C3B3AE}" type="presParOf" srcId="{4805C89C-319D-4B51-98D1-FE4F29D6A6F5}" destId="{60F49297-2E6E-4873-ACE3-CB79C671EBF6}" srcOrd="0" destOrd="0" presId="urn:microsoft.com/office/officeart/2005/8/layout/process4"/>
    <dgm:cxn modelId="{9065B14A-81E5-4B6E-BC83-36351494AC65}" type="presParOf" srcId="{4805C89C-319D-4B51-98D1-FE4F29D6A6F5}" destId="{BC4FD6D0-1C0C-4538-987B-38EC27CB1EBD}" srcOrd="1" destOrd="0" presId="urn:microsoft.com/office/officeart/2005/8/layout/process4"/>
    <dgm:cxn modelId="{041CC284-D1CA-4C07-AA70-44692D8D8C07}" type="presParOf" srcId="{D87480F5-4436-4E35-BB7F-A2AA9267AD14}" destId="{ABB24A17-26B2-4294-B48E-2BCC50146F06}" srcOrd="1" destOrd="0" presId="urn:microsoft.com/office/officeart/2005/8/layout/process4"/>
    <dgm:cxn modelId="{F4784AA7-3457-494B-8105-F364BABC668A}" type="presParOf" srcId="{D87480F5-4436-4E35-BB7F-A2AA9267AD14}" destId="{E3C3BC7B-3EA0-4539-A766-5C47FBDBDA73}" srcOrd="2" destOrd="0" presId="urn:microsoft.com/office/officeart/2005/8/layout/process4"/>
    <dgm:cxn modelId="{DD404422-82F4-46D3-A7E7-8972A5A2205C}" type="presParOf" srcId="{E3C3BC7B-3EA0-4539-A766-5C47FBDBDA73}" destId="{E388190B-FDC4-4E10-AB6B-BCA2699D024B}" srcOrd="0" destOrd="0" presId="urn:microsoft.com/office/officeart/2005/8/layout/process4"/>
    <dgm:cxn modelId="{B824AF1A-D20F-4CE7-AB58-0726FC330DEC}" type="presParOf" srcId="{E3C3BC7B-3EA0-4539-A766-5C47FBDBDA73}" destId="{55045661-98E8-465E-AF69-9235450ACFEF}" srcOrd="1" destOrd="0" presId="urn:microsoft.com/office/officeart/2005/8/layout/process4"/>
    <dgm:cxn modelId="{BB916115-5EAB-4837-B4D0-2E8928F916C3}" type="presParOf" srcId="{E3C3BC7B-3EA0-4539-A766-5C47FBDBDA73}" destId="{E0936BB4-E36C-4C19-9788-CD955CD518CA}" srcOrd="2" destOrd="0" presId="urn:microsoft.com/office/officeart/2005/8/layout/process4"/>
    <dgm:cxn modelId="{692C19A9-BFE2-4319-9286-8D39E01EC103}" type="presParOf" srcId="{E0936BB4-E36C-4C19-9788-CD955CD518CA}" destId="{AF227667-492C-41D6-8F93-E5EF17365A20}" srcOrd="0" destOrd="0" presId="urn:microsoft.com/office/officeart/2005/8/layout/process4"/>
    <dgm:cxn modelId="{9BA4A876-B397-40DA-80F2-F76C4D289A94}" type="presParOf" srcId="{E0936BB4-E36C-4C19-9788-CD955CD518CA}" destId="{D06B145E-EF4F-43E6-967A-5717609D54C1}" srcOrd="1" destOrd="0" presId="urn:microsoft.com/office/officeart/2005/8/layout/process4"/>
    <dgm:cxn modelId="{FB93D3E7-7A10-4330-8A07-6E341CC3934C}" type="presParOf" srcId="{D87480F5-4436-4E35-BB7F-A2AA9267AD14}" destId="{D1272ADB-839E-4CAF-BD6D-22B4EAF7DE88}" srcOrd="3" destOrd="0" presId="urn:microsoft.com/office/officeart/2005/8/layout/process4"/>
    <dgm:cxn modelId="{0D593FD7-634E-486A-A2C1-1B032BE12BCD}" type="presParOf" srcId="{D87480F5-4436-4E35-BB7F-A2AA9267AD14}" destId="{8DC10F59-3DC6-409D-8BCD-B2C922243D7A}" srcOrd="4" destOrd="0" presId="urn:microsoft.com/office/officeart/2005/8/layout/process4"/>
    <dgm:cxn modelId="{6CCC89B6-A17F-42A7-974F-B0D09F7CA90C}" type="presParOf" srcId="{8DC10F59-3DC6-409D-8BCD-B2C922243D7A}" destId="{D04764FC-D73C-41DC-96DF-7A818B3A7F9D}" srcOrd="0" destOrd="0" presId="urn:microsoft.com/office/officeart/2005/8/layout/process4"/>
    <dgm:cxn modelId="{DC197A9C-0FDE-48E4-8217-06BE39E7ADB8}" type="presParOf" srcId="{8DC10F59-3DC6-409D-8BCD-B2C922243D7A}" destId="{EA438EF3-7847-4298-B834-25171280349F}" srcOrd="1" destOrd="0" presId="urn:microsoft.com/office/officeart/2005/8/layout/process4"/>
    <dgm:cxn modelId="{A9371065-0998-4154-98B3-78A695925C55}" type="presParOf" srcId="{8DC10F59-3DC6-409D-8BCD-B2C922243D7A}" destId="{14A94B50-C5B6-4E5E-B310-C722DD4E2C2A}" srcOrd="2" destOrd="0" presId="urn:microsoft.com/office/officeart/2005/8/layout/process4"/>
    <dgm:cxn modelId="{CB63BFF1-84BB-4D7F-A670-880CA29C111E}" type="presParOf" srcId="{14A94B50-C5B6-4E5E-B310-C722DD4E2C2A}" destId="{059E7434-8029-46E5-896B-58088604D001}" srcOrd="0" destOrd="0" presId="urn:microsoft.com/office/officeart/2005/8/layout/process4"/>
    <dgm:cxn modelId="{04A140C2-9AB3-4D38-AF45-CBC2F151F6F8}" type="presParOf" srcId="{14A94B50-C5B6-4E5E-B310-C722DD4E2C2A}" destId="{6FE95230-9A33-415D-9CF1-F68FDD71421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4F05C9-7C20-4791-AF9C-62C1F035762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5C872-CFFD-4890-96B2-6F30744A12F2}">
      <dgm:prSet phldrT="[Текст]"/>
      <dgm:spPr/>
      <dgm:t>
        <a:bodyPr/>
        <a:lstStyle/>
        <a:p>
          <a:r>
            <a:rPr lang="ru-RU" dirty="0" smtClean="0"/>
            <a:t>Мотивация</a:t>
          </a:r>
          <a:endParaRPr lang="ru-RU" dirty="0"/>
        </a:p>
      </dgm:t>
    </dgm:pt>
    <dgm:pt modelId="{BE43FC4B-B6DC-47E4-8382-4DDB8F9EB3A2}" type="parTrans" cxnId="{0F26AFF6-2230-4D62-8B33-D6F4668D0153}">
      <dgm:prSet/>
      <dgm:spPr/>
      <dgm:t>
        <a:bodyPr/>
        <a:lstStyle/>
        <a:p>
          <a:endParaRPr lang="ru-RU"/>
        </a:p>
      </dgm:t>
    </dgm:pt>
    <dgm:pt modelId="{E3FC8A54-6AB8-4451-BF8C-D8C736897DBC}" type="sibTrans" cxnId="{0F26AFF6-2230-4D62-8B33-D6F4668D0153}">
      <dgm:prSet/>
      <dgm:spPr/>
      <dgm:t>
        <a:bodyPr/>
        <a:lstStyle/>
        <a:p>
          <a:endParaRPr lang="ru-RU"/>
        </a:p>
      </dgm:t>
    </dgm:pt>
    <dgm:pt modelId="{19022FEE-80BC-4705-A6C3-14D923708ADD}">
      <dgm:prSet phldrT="[Текст]"/>
      <dgm:spPr/>
      <dgm:t>
        <a:bodyPr/>
        <a:lstStyle/>
        <a:p>
          <a:r>
            <a:rPr lang="ru-RU" dirty="0" smtClean="0"/>
            <a:t>Исследование</a:t>
          </a:r>
          <a:endParaRPr lang="ru-RU" dirty="0"/>
        </a:p>
      </dgm:t>
    </dgm:pt>
    <dgm:pt modelId="{B9406746-863B-45F9-9E48-EEA6D6E634E3}" type="parTrans" cxnId="{1213ED5C-D67B-424C-83D9-E1F696940118}">
      <dgm:prSet/>
      <dgm:spPr/>
      <dgm:t>
        <a:bodyPr/>
        <a:lstStyle/>
        <a:p>
          <a:endParaRPr lang="ru-RU"/>
        </a:p>
      </dgm:t>
    </dgm:pt>
    <dgm:pt modelId="{1633F7C6-FDA1-4174-95E9-E99F35D37D3C}" type="sibTrans" cxnId="{1213ED5C-D67B-424C-83D9-E1F696940118}">
      <dgm:prSet/>
      <dgm:spPr/>
      <dgm:t>
        <a:bodyPr/>
        <a:lstStyle/>
        <a:p>
          <a:endParaRPr lang="ru-RU"/>
        </a:p>
      </dgm:t>
    </dgm:pt>
    <dgm:pt modelId="{E9414C7A-25AA-4C78-B431-FDC21B71D18C}">
      <dgm:prSet phldrT="[Текст]"/>
      <dgm:spPr/>
      <dgm:t>
        <a:bodyPr/>
        <a:lstStyle/>
        <a:p>
          <a:r>
            <a:rPr lang="ru-RU" dirty="0" smtClean="0"/>
            <a:t>Обмен информацией</a:t>
          </a:r>
          <a:endParaRPr lang="ru-RU" dirty="0"/>
        </a:p>
      </dgm:t>
    </dgm:pt>
    <dgm:pt modelId="{2B5D565B-7EF6-4CDC-A28A-5DACE9E6273D}" type="parTrans" cxnId="{9E9F6276-DAC3-4AAB-8C47-FAC4F68B5A05}">
      <dgm:prSet/>
      <dgm:spPr/>
      <dgm:t>
        <a:bodyPr/>
        <a:lstStyle/>
        <a:p>
          <a:endParaRPr lang="ru-RU"/>
        </a:p>
      </dgm:t>
    </dgm:pt>
    <dgm:pt modelId="{511CB6D8-E2AA-4AFD-BE51-37A0FF72C447}" type="sibTrans" cxnId="{9E9F6276-DAC3-4AAB-8C47-FAC4F68B5A05}">
      <dgm:prSet/>
      <dgm:spPr/>
      <dgm:t>
        <a:bodyPr/>
        <a:lstStyle/>
        <a:p>
          <a:endParaRPr lang="ru-RU"/>
        </a:p>
      </dgm:t>
    </dgm:pt>
    <dgm:pt modelId="{F7BD07F3-829C-4EDC-A9E2-B36D8C3BA274}">
      <dgm:prSet phldrT="[Текст]"/>
      <dgm:spPr/>
      <dgm:t>
        <a:bodyPr/>
        <a:lstStyle/>
        <a:p>
          <a:r>
            <a:rPr lang="ru-RU" dirty="0" smtClean="0"/>
            <a:t>Подведение итогов</a:t>
          </a:r>
          <a:endParaRPr lang="ru-RU" dirty="0"/>
        </a:p>
      </dgm:t>
    </dgm:pt>
    <dgm:pt modelId="{75693271-55E0-4AF4-8F2B-CA97E1528F93}" type="parTrans" cxnId="{044B0243-27E8-4151-BFF6-F4009E43F99E}">
      <dgm:prSet/>
      <dgm:spPr/>
      <dgm:t>
        <a:bodyPr/>
        <a:lstStyle/>
        <a:p>
          <a:endParaRPr lang="ru-RU"/>
        </a:p>
      </dgm:t>
    </dgm:pt>
    <dgm:pt modelId="{9E4B1FF9-6E7F-4BBE-8D81-D00604604E6B}" type="sibTrans" cxnId="{044B0243-27E8-4151-BFF6-F4009E43F99E}">
      <dgm:prSet/>
      <dgm:spPr/>
      <dgm:t>
        <a:bodyPr/>
        <a:lstStyle/>
        <a:p>
          <a:endParaRPr lang="ru-RU"/>
        </a:p>
      </dgm:t>
    </dgm:pt>
    <dgm:pt modelId="{989828C3-F6DC-4C5A-9736-535B844EAA1A}">
      <dgm:prSet phldrT="[Текст]"/>
      <dgm:spPr/>
      <dgm:t>
        <a:bodyPr/>
        <a:lstStyle/>
        <a:p>
          <a:r>
            <a:rPr lang="ru-RU" dirty="0" smtClean="0"/>
            <a:t>Конечный продукт</a:t>
          </a:r>
          <a:endParaRPr lang="ru-RU" dirty="0"/>
        </a:p>
      </dgm:t>
    </dgm:pt>
    <dgm:pt modelId="{DAA2403A-3993-43EA-9E59-4739063D123A}" type="parTrans" cxnId="{A5936E91-8BBB-478C-9387-6AE174BC6F97}">
      <dgm:prSet/>
      <dgm:spPr/>
      <dgm:t>
        <a:bodyPr/>
        <a:lstStyle/>
        <a:p>
          <a:endParaRPr lang="ru-RU"/>
        </a:p>
      </dgm:t>
    </dgm:pt>
    <dgm:pt modelId="{B38C1926-E91F-49AF-B1A2-10B5BD874119}" type="sibTrans" cxnId="{A5936E91-8BBB-478C-9387-6AE174BC6F97}">
      <dgm:prSet/>
      <dgm:spPr/>
      <dgm:t>
        <a:bodyPr/>
        <a:lstStyle/>
        <a:p>
          <a:endParaRPr lang="ru-RU"/>
        </a:p>
      </dgm:t>
    </dgm:pt>
    <dgm:pt modelId="{0173974A-97AD-49FF-A4FC-55581DC4D835}" type="pres">
      <dgm:prSet presAssocID="{7B4F05C9-7C20-4791-AF9C-62C1F03576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56545-2BFA-42E0-A7C1-30D6B86C7470}" type="pres">
      <dgm:prSet presAssocID="{9BE5C872-CFFD-4890-96B2-6F30744A12F2}" presName="dummy" presStyleCnt="0"/>
      <dgm:spPr/>
    </dgm:pt>
    <dgm:pt modelId="{7B83F511-31CF-48FD-89F7-253412CBACF1}" type="pres">
      <dgm:prSet presAssocID="{9BE5C872-CFFD-4890-96B2-6F30744A12F2}" presName="node" presStyleLbl="revTx" presStyleIdx="0" presStyleCnt="5" custScaleX="16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B4432-A284-4736-B98E-7A29B6C6C0BB}" type="pres">
      <dgm:prSet presAssocID="{E3FC8A54-6AB8-4451-BF8C-D8C736897DBC}" presName="sibTrans" presStyleLbl="node1" presStyleIdx="0" presStyleCnt="5" custLinFactNeighborX="6851" custLinFactNeighborY="-893"/>
      <dgm:spPr/>
      <dgm:t>
        <a:bodyPr/>
        <a:lstStyle/>
        <a:p>
          <a:endParaRPr lang="ru-RU"/>
        </a:p>
      </dgm:t>
    </dgm:pt>
    <dgm:pt modelId="{7D0E8AAB-B533-4FB1-9C9D-0E6849446540}" type="pres">
      <dgm:prSet presAssocID="{19022FEE-80BC-4705-A6C3-14D923708ADD}" presName="dummy" presStyleCnt="0"/>
      <dgm:spPr/>
    </dgm:pt>
    <dgm:pt modelId="{AB45A491-0DDB-4972-8215-C1ABC17D53E4}" type="pres">
      <dgm:prSet presAssocID="{19022FEE-80BC-4705-A6C3-14D923708ADD}" presName="node" presStyleLbl="revTx" presStyleIdx="1" presStyleCnt="5" custScaleX="15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02750-8AA4-41D1-B9E5-B0BC165CE72B}" type="pres">
      <dgm:prSet presAssocID="{1633F7C6-FDA1-4174-95E9-E99F35D37D3C}" presName="sibTrans" presStyleLbl="node1" presStyleIdx="1" presStyleCnt="5" custLinFactNeighborX="8381" custLinFactNeighborY="636"/>
      <dgm:spPr/>
      <dgm:t>
        <a:bodyPr/>
        <a:lstStyle/>
        <a:p>
          <a:endParaRPr lang="ru-RU"/>
        </a:p>
      </dgm:t>
    </dgm:pt>
    <dgm:pt modelId="{4186663F-2752-466D-9079-CB3EB10895EE}" type="pres">
      <dgm:prSet presAssocID="{E9414C7A-25AA-4C78-B431-FDC21B71D18C}" presName="dummy" presStyleCnt="0"/>
      <dgm:spPr/>
    </dgm:pt>
    <dgm:pt modelId="{54C63304-BE34-440B-82CC-498AA6796455}" type="pres">
      <dgm:prSet presAssocID="{E9414C7A-25AA-4C78-B431-FDC21B71D18C}" presName="node" presStyleLbl="revTx" presStyleIdx="2" presStyleCnt="5" custScaleX="143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C8743-BABA-46EA-B4A8-54D3B539D223}" type="pres">
      <dgm:prSet presAssocID="{511CB6D8-E2AA-4AFD-BE51-37A0FF72C447}" presName="sibTrans" presStyleLbl="node1" presStyleIdx="2" presStyleCnt="5" custLinFactNeighborX="-6914" custLinFactNeighborY="636"/>
      <dgm:spPr/>
      <dgm:t>
        <a:bodyPr/>
        <a:lstStyle/>
        <a:p>
          <a:endParaRPr lang="ru-RU"/>
        </a:p>
      </dgm:t>
    </dgm:pt>
    <dgm:pt modelId="{E039F0A9-70A1-4A37-9637-B8C5E73DDF5F}" type="pres">
      <dgm:prSet presAssocID="{F7BD07F3-829C-4EDC-A9E2-B36D8C3BA274}" presName="dummy" presStyleCnt="0"/>
      <dgm:spPr/>
    </dgm:pt>
    <dgm:pt modelId="{B29C196A-EAAA-415B-8C53-35A2A356FC8D}" type="pres">
      <dgm:prSet presAssocID="{F7BD07F3-829C-4EDC-A9E2-B36D8C3BA274}" presName="node" presStyleLbl="revTx" presStyleIdx="3" presStyleCnt="5" custScaleX="138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E6849-3155-4A6C-9F47-AFA4699D69D0}" type="pres">
      <dgm:prSet presAssocID="{9E4B1FF9-6E7F-4BBE-8D81-D00604604E6B}" presName="sibTrans" presStyleLbl="node1" presStyleIdx="3" presStyleCnt="5" custLinFactNeighborX="-5384" custLinFactNeighborY="-3448"/>
      <dgm:spPr/>
      <dgm:t>
        <a:bodyPr/>
        <a:lstStyle/>
        <a:p>
          <a:endParaRPr lang="ru-RU"/>
        </a:p>
      </dgm:t>
    </dgm:pt>
    <dgm:pt modelId="{9B2E3B49-20B7-4ED8-A907-A9207C20C373}" type="pres">
      <dgm:prSet presAssocID="{989828C3-F6DC-4C5A-9736-535B844EAA1A}" presName="dummy" presStyleCnt="0"/>
      <dgm:spPr/>
    </dgm:pt>
    <dgm:pt modelId="{849B64BE-E2E3-4BE9-ADAB-6D54C8535DCA}" type="pres">
      <dgm:prSet presAssocID="{989828C3-F6DC-4C5A-9736-535B844EAA1A}" presName="node" presStyleLbl="revTx" presStyleIdx="4" presStyleCnt="5" custScaleX="124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96077-DD71-4363-AF44-6B461B8DCDDF}" type="pres">
      <dgm:prSet presAssocID="{B38C1926-E91F-49AF-B1A2-10B5BD874119}" presName="sibTrans" presStyleLbl="node1" presStyleIdx="4" presStyleCnt="5" custLinFactNeighborX="3792" custLinFactNeighborY="-893"/>
      <dgm:spPr/>
      <dgm:t>
        <a:bodyPr/>
        <a:lstStyle/>
        <a:p>
          <a:endParaRPr lang="ru-RU"/>
        </a:p>
      </dgm:t>
    </dgm:pt>
  </dgm:ptLst>
  <dgm:cxnLst>
    <dgm:cxn modelId="{B5C84F4D-7C62-4445-BAC1-1CB425AA11DA}" type="presOf" srcId="{511CB6D8-E2AA-4AFD-BE51-37A0FF72C447}" destId="{0A6C8743-BABA-46EA-B4A8-54D3B539D223}" srcOrd="0" destOrd="0" presId="urn:microsoft.com/office/officeart/2005/8/layout/cycle1"/>
    <dgm:cxn modelId="{A5936E91-8BBB-478C-9387-6AE174BC6F97}" srcId="{7B4F05C9-7C20-4791-AF9C-62C1F035762B}" destId="{989828C3-F6DC-4C5A-9736-535B844EAA1A}" srcOrd="4" destOrd="0" parTransId="{DAA2403A-3993-43EA-9E59-4739063D123A}" sibTransId="{B38C1926-E91F-49AF-B1A2-10B5BD874119}"/>
    <dgm:cxn modelId="{FA58C06C-7841-4990-BA38-26EA05C37C8B}" type="presOf" srcId="{7B4F05C9-7C20-4791-AF9C-62C1F035762B}" destId="{0173974A-97AD-49FF-A4FC-55581DC4D835}" srcOrd="0" destOrd="0" presId="urn:microsoft.com/office/officeart/2005/8/layout/cycle1"/>
    <dgm:cxn modelId="{9E9F6276-DAC3-4AAB-8C47-FAC4F68B5A05}" srcId="{7B4F05C9-7C20-4791-AF9C-62C1F035762B}" destId="{E9414C7A-25AA-4C78-B431-FDC21B71D18C}" srcOrd="2" destOrd="0" parTransId="{2B5D565B-7EF6-4CDC-A28A-5DACE9E6273D}" sibTransId="{511CB6D8-E2AA-4AFD-BE51-37A0FF72C447}"/>
    <dgm:cxn modelId="{9C5A6135-EC74-41FC-B36A-975AC8B130D3}" type="presOf" srcId="{989828C3-F6DC-4C5A-9736-535B844EAA1A}" destId="{849B64BE-E2E3-4BE9-ADAB-6D54C8535DCA}" srcOrd="0" destOrd="0" presId="urn:microsoft.com/office/officeart/2005/8/layout/cycle1"/>
    <dgm:cxn modelId="{BB9A6721-EEF7-4CAD-8F87-70A8A17E2D29}" type="presOf" srcId="{E3FC8A54-6AB8-4451-BF8C-D8C736897DBC}" destId="{E7AB4432-A284-4736-B98E-7A29B6C6C0BB}" srcOrd="0" destOrd="0" presId="urn:microsoft.com/office/officeart/2005/8/layout/cycle1"/>
    <dgm:cxn modelId="{8CA4AA0F-E0DB-4266-8E56-A9BBB0F1F1B5}" type="presOf" srcId="{E9414C7A-25AA-4C78-B431-FDC21B71D18C}" destId="{54C63304-BE34-440B-82CC-498AA6796455}" srcOrd="0" destOrd="0" presId="urn:microsoft.com/office/officeart/2005/8/layout/cycle1"/>
    <dgm:cxn modelId="{1DF9ED39-3432-4066-ADD8-CFC238124BF2}" type="presOf" srcId="{9BE5C872-CFFD-4890-96B2-6F30744A12F2}" destId="{7B83F511-31CF-48FD-89F7-253412CBACF1}" srcOrd="0" destOrd="0" presId="urn:microsoft.com/office/officeart/2005/8/layout/cycle1"/>
    <dgm:cxn modelId="{ABCC56E8-374B-45BA-86B5-6540B51F11A9}" type="presOf" srcId="{1633F7C6-FDA1-4174-95E9-E99F35D37D3C}" destId="{83802750-8AA4-41D1-B9E5-B0BC165CE72B}" srcOrd="0" destOrd="0" presId="urn:microsoft.com/office/officeart/2005/8/layout/cycle1"/>
    <dgm:cxn modelId="{3ED6191A-68E6-4A65-A414-A2805AD2EE44}" type="presOf" srcId="{19022FEE-80BC-4705-A6C3-14D923708ADD}" destId="{AB45A491-0DDB-4972-8215-C1ABC17D53E4}" srcOrd="0" destOrd="0" presId="urn:microsoft.com/office/officeart/2005/8/layout/cycle1"/>
    <dgm:cxn modelId="{044B0243-27E8-4151-BFF6-F4009E43F99E}" srcId="{7B4F05C9-7C20-4791-AF9C-62C1F035762B}" destId="{F7BD07F3-829C-4EDC-A9E2-B36D8C3BA274}" srcOrd="3" destOrd="0" parTransId="{75693271-55E0-4AF4-8F2B-CA97E1528F93}" sibTransId="{9E4B1FF9-6E7F-4BBE-8D81-D00604604E6B}"/>
    <dgm:cxn modelId="{6341EA5E-F5CD-437F-B545-C84BD8A21A87}" type="presOf" srcId="{B38C1926-E91F-49AF-B1A2-10B5BD874119}" destId="{96496077-DD71-4363-AF44-6B461B8DCDDF}" srcOrd="0" destOrd="0" presId="urn:microsoft.com/office/officeart/2005/8/layout/cycle1"/>
    <dgm:cxn modelId="{0F26AFF6-2230-4D62-8B33-D6F4668D0153}" srcId="{7B4F05C9-7C20-4791-AF9C-62C1F035762B}" destId="{9BE5C872-CFFD-4890-96B2-6F30744A12F2}" srcOrd="0" destOrd="0" parTransId="{BE43FC4B-B6DC-47E4-8382-4DDB8F9EB3A2}" sibTransId="{E3FC8A54-6AB8-4451-BF8C-D8C736897DBC}"/>
    <dgm:cxn modelId="{9A4CAC6C-3204-4B57-B541-4F435E464D86}" type="presOf" srcId="{9E4B1FF9-6E7F-4BBE-8D81-D00604604E6B}" destId="{BEDE6849-3155-4A6C-9F47-AFA4699D69D0}" srcOrd="0" destOrd="0" presId="urn:microsoft.com/office/officeart/2005/8/layout/cycle1"/>
    <dgm:cxn modelId="{C52C0043-3EDE-4534-90D4-E44A764D6F62}" type="presOf" srcId="{F7BD07F3-829C-4EDC-A9E2-B36D8C3BA274}" destId="{B29C196A-EAAA-415B-8C53-35A2A356FC8D}" srcOrd="0" destOrd="0" presId="urn:microsoft.com/office/officeart/2005/8/layout/cycle1"/>
    <dgm:cxn modelId="{1213ED5C-D67B-424C-83D9-E1F696940118}" srcId="{7B4F05C9-7C20-4791-AF9C-62C1F035762B}" destId="{19022FEE-80BC-4705-A6C3-14D923708ADD}" srcOrd="1" destOrd="0" parTransId="{B9406746-863B-45F9-9E48-EEA6D6E634E3}" sibTransId="{1633F7C6-FDA1-4174-95E9-E99F35D37D3C}"/>
    <dgm:cxn modelId="{29FBA29C-B0EA-4976-B1ED-887A6B2F11F9}" type="presParOf" srcId="{0173974A-97AD-49FF-A4FC-55581DC4D835}" destId="{A3D56545-2BFA-42E0-A7C1-30D6B86C7470}" srcOrd="0" destOrd="0" presId="urn:microsoft.com/office/officeart/2005/8/layout/cycle1"/>
    <dgm:cxn modelId="{EF916139-F03D-4E17-930F-FE467B0024F2}" type="presParOf" srcId="{0173974A-97AD-49FF-A4FC-55581DC4D835}" destId="{7B83F511-31CF-48FD-89F7-253412CBACF1}" srcOrd="1" destOrd="0" presId="urn:microsoft.com/office/officeart/2005/8/layout/cycle1"/>
    <dgm:cxn modelId="{B7CA277F-1EA4-4455-A436-593AB59CB367}" type="presParOf" srcId="{0173974A-97AD-49FF-A4FC-55581DC4D835}" destId="{E7AB4432-A284-4736-B98E-7A29B6C6C0BB}" srcOrd="2" destOrd="0" presId="urn:microsoft.com/office/officeart/2005/8/layout/cycle1"/>
    <dgm:cxn modelId="{D391AE14-3F86-433B-B4A1-A55A096B0F26}" type="presParOf" srcId="{0173974A-97AD-49FF-A4FC-55581DC4D835}" destId="{7D0E8AAB-B533-4FB1-9C9D-0E6849446540}" srcOrd="3" destOrd="0" presId="urn:microsoft.com/office/officeart/2005/8/layout/cycle1"/>
    <dgm:cxn modelId="{88EC6FAD-1B48-4548-B6F5-AB67D86B9D85}" type="presParOf" srcId="{0173974A-97AD-49FF-A4FC-55581DC4D835}" destId="{AB45A491-0DDB-4972-8215-C1ABC17D53E4}" srcOrd="4" destOrd="0" presId="urn:microsoft.com/office/officeart/2005/8/layout/cycle1"/>
    <dgm:cxn modelId="{A11CA001-1662-4D18-B54E-748A612E16C1}" type="presParOf" srcId="{0173974A-97AD-49FF-A4FC-55581DC4D835}" destId="{83802750-8AA4-41D1-B9E5-B0BC165CE72B}" srcOrd="5" destOrd="0" presId="urn:microsoft.com/office/officeart/2005/8/layout/cycle1"/>
    <dgm:cxn modelId="{440953C6-1B14-4719-B10F-98C46BD4BD4E}" type="presParOf" srcId="{0173974A-97AD-49FF-A4FC-55581DC4D835}" destId="{4186663F-2752-466D-9079-CB3EB10895EE}" srcOrd="6" destOrd="0" presId="urn:microsoft.com/office/officeart/2005/8/layout/cycle1"/>
    <dgm:cxn modelId="{26196961-831D-47C7-9613-2B9352E97C84}" type="presParOf" srcId="{0173974A-97AD-49FF-A4FC-55581DC4D835}" destId="{54C63304-BE34-440B-82CC-498AA6796455}" srcOrd="7" destOrd="0" presId="urn:microsoft.com/office/officeart/2005/8/layout/cycle1"/>
    <dgm:cxn modelId="{54526B19-7E5B-4A68-A910-2690B04ED58F}" type="presParOf" srcId="{0173974A-97AD-49FF-A4FC-55581DC4D835}" destId="{0A6C8743-BABA-46EA-B4A8-54D3B539D223}" srcOrd="8" destOrd="0" presId="urn:microsoft.com/office/officeart/2005/8/layout/cycle1"/>
    <dgm:cxn modelId="{6C6440F3-0686-45BF-9639-CBB5A71B5AA7}" type="presParOf" srcId="{0173974A-97AD-49FF-A4FC-55581DC4D835}" destId="{E039F0A9-70A1-4A37-9637-B8C5E73DDF5F}" srcOrd="9" destOrd="0" presId="urn:microsoft.com/office/officeart/2005/8/layout/cycle1"/>
    <dgm:cxn modelId="{DDE27BC1-5938-447F-A98D-0557AED5A90C}" type="presParOf" srcId="{0173974A-97AD-49FF-A4FC-55581DC4D835}" destId="{B29C196A-EAAA-415B-8C53-35A2A356FC8D}" srcOrd="10" destOrd="0" presId="urn:microsoft.com/office/officeart/2005/8/layout/cycle1"/>
    <dgm:cxn modelId="{882C1F42-23FC-4538-B7EE-7C165A1C7211}" type="presParOf" srcId="{0173974A-97AD-49FF-A4FC-55581DC4D835}" destId="{BEDE6849-3155-4A6C-9F47-AFA4699D69D0}" srcOrd="11" destOrd="0" presId="urn:microsoft.com/office/officeart/2005/8/layout/cycle1"/>
    <dgm:cxn modelId="{E14BE8EB-70F2-4EAA-B227-0184C4B238F4}" type="presParOf" srcId="{0173974A-97AD-49FF-A4FC-55581DC4D835}" destId="{9B2E3B49-20B7-4ED8-A907-A9207C20C373}" srcOrd="12" destOrd="0" presId="urn:microsoft.com/office/officeart/2005/8/layout/cycle1"/>
    <dgm:cxn modelId="{0011759F-12DE-49EB-92A4-21404A8F5908}" type="presParOf" srcId="{0173974A-97AD-49FF-A4FC-55581DC4D835}" destId="{849B64BE-E2E3-4BE9-ADAB-6D54C8535DCA}" srcOrd="13" destOrd="0" presId="urn:microsoft.com/office/officeart/2005/8/layout/cycle1"/>
    <dgm:cxn modelId="{CEC7143A-CF4A-40BC-BF4F-D100552D0A8B}" type="presParOf" srcId="{0173974A-97AD-49FF-A4FC-55581DC4D835}" destId="{96496077-DD71-4363-AF44-6B461B8DCDD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ACA3A2-BE06-4FBD-9519-32CE34AFC75F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E1557E-8C5D-4A39-B3A3-E8312428BBEB}">
      <dgm:prSet phldrT="[Текст]" custT="1"/>
      <dgm:spPr/>
      <dgm:t>
        <a:bodyPr/>
        <a:lstStyle/>
        <a:p>
          <a:r>
            <a:rPr lang="ru-RU" sz="3200" dirty="0" smtClean="0"/>
            <a:t>Урочная деятельность</a:t>
          </a:r>
          <a:endParaRPr lang="ru-RU" sz="3200" dirty="0"/>
        </a:p>
      </dgm:t>
    </dgm:pt>
    <dgm:pt modelId="{1FA5D2E1-2479-4977-A2C3-326B9C1BCC5C}" type="parTrans" cxnId="{BE4A3E7F-586A-4CE6-93A8-4F9F34B7275F}">
      <dgm:prSet/>
      <dgm:spPr/>
      <dgm:t>
        <a:bodyPr/>
        <a:lstStyle/>
        <a:p>
          <a:endParaRPr lang="ru-RU"/>
        </a:p>
      </dgm:t>
    </dgm:pt>
    <dgm:pt modelId="{E5E54A4D-C108-476E-B5AA-F73D1CD7F93C}" type="sibTrans" cxnId="{BE4A3E7F-586A-4CE6-93A8-4F9F34B7275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BE6F3A-D618-4834-88FB-95F2B5433534}">
      <dgm:prSet phldrT="[Текст]" custT="1"/>
      <dgm:spPr/>
      <dgm:t>
        <a:bodyPr/>
        <a:lstStyle/>
        <a:p>
          <a:r>
            <a:rPr lang="ru-RU" sz="3200" dirty="0" smtClean="0"/>
            <a:t>Внеурочная деятельность</a:t>
          </a:r>
          <a:endParaRPr lang="ru-RU" sz="3200" dirty="0"/>
        </a:p>
      </dgm:t>
    </dgm:pt>
    <dgm:pt modelId="{1C53CCF3-BED3-494B-BF60-CC7728574558}" type="parTrans" cxnId="{E4B7F150-2C04-4462-852B-79ABCDAC0F5F}">
      <dgm:prSet/>
      <dgm:spPr/>
      <dgm:t>
        <a:bodyPr/>
        <a:lstStyle/>
        <a:p>
          <a:endParaRPr lang="ru-RU"/>
        </a:p>
      </dgm:t>
    </dgm:pt>
    <dgm:pt modelId="{66D66D9B-3344-4BA6-8AC9-6B23AAE08112}" type="sibTrans" cxnId="{E4B7F150-2C04-4462-852B-79ABCDAC0F5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DF9A0C-FD2C-4950-AF57-A9D8D19730F5}" type="pres">
      <dgm:prSet presAssocID="{D0ACA3A2-BE06-4FBD-9519-32CE34AFC7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2E49F87-CC61-42E7-9284-05322B6EA94D}" type="pres">
      <dgm:prSet presAssocID="{D0ACA3A2-BE06-4FBD-9519-32CE34AFC75F}" presName="dot1" presStyleLbl="alignNode1" presStyleIdx="0" presStyleCnt="10"/>
      <dgm:spPr/>
    </dgm:pt>
    <dgm:pt modelId="{815C5CB8-FF6D-4235-8113-2E0FA49775AD}" type="pres">
      <dgm:prSet presAssocID="{D0ACA3A2-BE06-4FBD-9519-32CE34AFC75F}" presName="dot2" presStyleLbl="alignNode1" presStyleIdx="1" presStyleCnt="10"/>
      <dgm:spPr/>
    </dgm:pt>
    <dgm:pt modelId="{4FF68C24-B404-40BC-B7C9-A7A6C3504049}" type="pres">
      <dgm:prSet presAssocID="{D0ACA3A2-BE06-4FBD-9519-32CE34AFC75F}" presName="dot3" presStyleLbl="alignNode1" presStyleIdx="2" presStyleCnt="10"/>
      <dgm:spPr/>
    </dgm:pt>
    <dgm:pt modelId="{C92871C3-69DA-484F-94E0-252F483B37BF}" type="pres">
      <dgm:prSet presAssocID="{D0ACA3A2-BE06-4FBD-9519-32CE34AFC75F}" presName="dotArrow1" presStyleLbl="alignNode1" presStyleIdx="3" presStyleCnt="10"/>
      <dgm:spPr/>
    </dgm:pt>
    <dgm:pt modelId="{8D2331FF-E009-4E4A-8BAE-EB41B3120945}" type="pres">
      <dgm:prSet presAssocID="{D0ACA3A2-BE06-4FBD-9519-32CE34AFC75F}" presName="dotArrow2" presStyleLbl="alignNode1" presStyleIdx="4" presStyleCnt="10"/>
      <dgm:spPr/>
    </dgm:pt>
    <dgm:pt modelId="{D6AEAFA4-3D3C-4F90-8116-498BA3C27976}" type="pres">
      <dgm:prSet presAssocID="{D0ACA3A2-BE06-4FBD-9519-32CE34AFC75F}" presName="dotArrow3" presStyleLbl="alignNode1" presStyleIdx="5" presStyleCnt="10"/>
      <dgm:spPr/>
    </dgm:pt>
    <dgm:pt modelId="{0BF838BC-239D-4672-A8F9-AA190E300D75}" type="pres">
      <dgm:prSet presAssocID="{D0ACA3A2-BE06-4FBD-9519-32CE34AFC75F}" presName="dotArrow4" presStyleLbl="alignNode1" presStyleIdx="6" presStyleCnt="10"/>
      <dgm:spPr/>
    </dgm:pt>
    <dgm:pt modelId="{0A80852C-0488-406E-B8E3-EA8A1E57F50E}" type="pres">
      <dgm:prSet presAssocID="{D0ACA3A2-BE06-4FBD-9519-32CE34AFC75F}" presName="dotArrow5" presStyleLbl="alignNode1" presStyleIdx="7" presStyleCnt="10"/>
      <dgm:spPr/>
    </dgm:pt>
    <dgm:pt modelId="{88A74E81-322A-43E3-88A0-573C0FFCABE2}" type="pres">
      <dgm:prSet presAssocID="{D0ACA3A2-BE06-4FBD-9519-32CE34AFC75F}" presName="dotArrow6" presStyleLbl="alignNode1" presStyleIdx="8" presStyleCnt="10"/>
      <dgm:spPr/>
    </dgm:pt>
    <dgm:pt modelId="{2D699767-9C72-43A6-9F7A-FDE39054EFD0}" type="pres">
      <dgm:prSet presAssocID="{D0ACA3A2-BE06-4FBD-9519-32CE34AFC75F}" presName="dotArrow7" presStyleLbl="alignNode1" presStyleIdx="9" presStyleCnt="10"/>
      <dgm:spPr/>
    </dgm:pt>
    <dgm:pt modelId="{09EB6DCF-7D46-44E3-95D8-17B1029EDC93}" type="pres">
      <dgm:prSet presAssocID="{D9E1557E-8C5D-4A39-B3A3-E8312428BBEB}" presName="parTx1" presStyleLbl="node1" presStyleIdx="0" presStyleCnt="2" custScaleX="133066" custScaleY="188127" custLinFactY="14482" custLinFactNeighborX="17224" custLinFactNeighborY="100000"/>
      <dgm:spPr/>
      <dgm:t>
        <a:bodyPr/>
        <a:lstStyle/>
        <a:p>
          <a:endParaRPr lang="ru-RU"/>
        </a:p>
      </dgm:t>
    </dgm:pt>
    <dgm:pt modelId="{83D0C5F7-EF1F-4582-B10B-EDE1EFED0E93}" type="pres">
      <dgm:prSet presAssocID="{E5E54A4D-C108-476E-B5AA-F73D1CD7F93C}" presName="picture1" presStyleCnt="0"/>
      <dgm:spPr/>
    </dgm:pt>
    <dgm:pt modelId="{7641F1FE-1D5C-4ECE-AEE3-E3267A69C36E}" type="pres">
      <dgm:prSet presAssocID="{E5E54A4D-C108-476E-B5AA-F73D1CD7F93C}" presName="imageRepeatNode" presStyleLbl="fgImgPlace1" presStyleIdx="0" presStyleCnt="2" custScaleX="318759" custScaleY="272995" custLinFactX="-25043" custLinFactNeighborX="-100000" custLinFactNeighborY="29842"/>
      <dgm:spPr/>
      <dgm:t>
        <a:bodyPr/>
        <a:lstStyle/>
        <a:p>
          <a:endParaRPr lang="ru-RU"/>
        </a:p>
      </dgm:t>
    </dgm:pt>
    <dgm:pt modelId="{B7AE1B34-EB14-40E5-A9E3-396238147B00}" type="pres">
      <dgm:prSet presAssocID="{C0BE6F3A-D618-4834-88FB-95F2B5433534}" presName="parTx2" presStyleLbl="node1" presStyleIdx="1" presStyleCnt="2" custScaleX="136621" custScaleY="180543" custLinFactNeighborX="57976" custLinFactNeighborY="97857"/>
      <dgm:spPr/>
      <dgm:t>
        <a:bodyPr/>
        <a:lstStyle/>
        <a:p>
          <a:endParaRPr lang="ru-RU"/>
        </a:p>
      </dgm:t>
    </dgm:pt>
    <dgm:pt modelId="{3C69B86B-19AE-4E8D-9A8A-C3620BB22E7F}" type="pres">
      <dgm:prSet presAssocID="{66D66D9B-3344-4BA6-8AC9-6B23AAE08112}" presName="picture2" presStyleCnt="0"/>
      <dgm:spPr/>
    </dgm:pt>
    <dgm:pt modelId="{2776FF87-FA39-4252-8F64-5572518DF41F}" type="pres">
      <dgm:prSet presAssocID="{66D66D9B-3344-4BA6-8AC9-6B23AAE08112}" presName="imageRepeatNode" presStyleLbl="fgImgPlace1" presStyleIdx="1" presStyleCnt="2" custScaleX="281347" custScaleY="266196" custLinFactNeighborX="7216" custLinFactNeighborY="-31059"/>
      <dgm:spPr/>
      <dgm:t>
        <a:bodyPr/>
        <a:lstStyle/>
        <a:p>
          <a:endParaRPr lang="ru-RU"/>
        </a:p>
      </dgm:t>
    </dgm:pt>
  </dgm:ptLst>
  <dgm:cxnLst>
    <dgm:cxn modelId="{3401103C-F672-4F29-A8B3-04BCE89C6790}" type="presOf" srcId="{D0ACA3A2-BE06-4FBD-9519-32CE34AFC75F}" destId="{BFDF9A0C-FD2C-4950-AF57-A9D8D19730F5}" srcOrd="0" destOrd="0" presId="urn:microsoft.com/office/officeart/2008/layout/AscendingPictureAccentProcess"/>
    <dgm:cxn modelId="{E4B7F150-2C04-4462-852B-79ABCDAC0F5F}" srcId="{D0ACA3A2-BE06-4FBD-9519-32CE34AFC75F}" destId="{C0BE6F3A-D618-4834-88FB-95F2B5433534}" srcOrd="1" destOrd="0" parTransId="{1C53CCF3-BED3-494B-BF60-CC7728574558}" sibTransId="{66D66D9B-3344-4BA6-8AC9-6B23AAE08112}"/>
    <dgm:cxn modelId="{C4627AE3-7935-46ED-8EC8-225223B9F070}" type="presOf" srcId="{66D66D9B-3344-4BA6-8AC9-6B23AAE08112}" destId="{2776FF87-FA39-4252-8F64-5572518DF41F}" srcOrd="0" destOrd="0" presId="urn:microsoft.com/office/officeart/2008/layout/AscendingPictureAccentProcess"/>
    <dgm:cxn modelId="{414EB77A-E56C-40DF-99AD-7E9FFB61631E}" type="presOf" srcId="{D9E1557E-8C5D-4A39-B3A3-E8312428BBEB}" destId="{09EB6DCF-7D46-44E3-95D8-17B1029EDC93}" srcOrd="0" destOrd="0" presId="urn:microsoft.com/office/officeart/2008/layout/AscendingPictureAccentProcess"/>
    <dgm:cxn modelId="{BE4A3E7F-586A-4CE6-93A8-4F9F34B7275F}" srcId="{D0ACA3A2-BE06-4FBD-9519-32CE34AFC75F}" destId="{D9E1557E-8C5D-4A39-B3A3-E8312428BBEB}" srcOrd="0" destOrd="0" parTransId="{1FA5D2E1-2479-4977-A2C3-326B9C1BCC5C}" sibTransId="{E5E54A4D-C108-476E-B5AA-F73D1CD7F93C}"/>
    <dgm:cxn modelId="{4C7E234F-3C9B-4B39-92A4-8B8EE7DD8D0D}" type="presOf" srcId="{C0BE6F3A-D618-4834-88FB-95F2B5433534}" destId="{B7AE1B34-EB14-40E5-A9E3-396238147B00}" srcOrd="0" destOrd="0" presId="urn:microsoft.com/office/officeart/2008/layout/AscendingPictureAccentProcess"/>
    <dgm:cxn modelId="{1B0C62BD-ABAE-4F98-A5E9-BCDAE95F58E0}" type="presOf" srcId="{E5E54A4D-C108-476E-B5AA-F73D1CD7F93C}" destId="{7641F1FE-1D5C-4ECE-AEE3-E3267A69C36E}" srcOrd="0" destOrd="0" presId="urn:microsoft.com/office/officeart/2008/layout/AscendingPictureAccentProcess"/>
    <dgm:cxn modelId="{8F6DB375-A9B5-4579-9D15-FE929D4A971E}" type="presParOf" srcId="{BFDF9A0C-FD2C-4950-AF57-A9D8D19730F5}" destId="{B2E49F87-CC61-42E7-9284-05322B6EA94D}" srcOrd="0" destOrd="0" presId="urn:microsoft.com/office/officeart/2008/layout/AscendingPictureAccentProcess"/>
    <dgm:cxn modelId="{5B750376-526E-4A44-B5E0-799DFC2FA0C0}" type="presParOf" srcId="{BFDF9A0C-FD2C-4950-AF57-A9D8D19730F5}" destId="{815C5CB8-FF6D-4235-8113-2E0FA49775AD}" srcOrd="1" destOrd="0" presId="urn:microsoft.com/office/officeart/2008/layout/AscendingPictureAccentProcess"/>
    <dgm:cxn modelId="{5FF307EF-8B4B-45C1-9EA3-C8DC138BF00C}" type="presParOf" srcId="{BFDF9A0C-FD2C-4950-AF57-A9D8D19730F5}" destId="{4FF68C24-B404-40BC-B7C9-A7A6C3504049}" srcOrd="2" destOrd="0" presId="urn:microsoft.com/office/officeart/2008/layout/AscendingPictureAccentProcess"/>
    <dgm:cxn modelId="{1B5B6B7E-C794-4B44-827A-E802B562C594}" type="presParOf" srcId="{BFDF9A0C-FD2C-4950-AF57-A9D8D19730F5}" destId="{C92871C3-69DA-484F-94E0-252F483B37BF}" srcOrd="3" destOrd="0" presId="urn:microsoft.com/office/officeart/2008/layout/AscendingPictureAccentProcess"/>
    <dgm:cxn modelId="{5AA9A566-421E-47EF-BC38-7784DB1EBF8B}" type="presParOf" srcId="{BFDF9A0C-FD2C-4950-AF57-A9D8D19730F5}" destId="{8D2331FF-E009-4E4A-8BAE-EB41B3120945}" srcOrd="4" destOrd="0" presId="urn:microsoft.com/office/officeart/2008/layout/AscendingPictureAccentProcess"/>
    <dgm:cxn modelId="{427D7690-A966-460F-89C4-BDB8059E1CE6}" type="presParOf" srcId="{BFDF9A0C-FD2C-4950-AF57-A9D8D19730F5}" destId="{D6AEAFA4-3D3C-4F90-8116-498BA3C27976}" srcOrd="5" destOrd="0" presId="urn:microsoft.com/office/officeart/2008/layout/AscendingPictureAccentProcess"/>
    <dgm:cxn modelId="{A6F4198D-AFD4-4044-A7D1-811000FBA61E}" type="presParOf" srcId="{BFDF9A0C-FD2C-4950-AF57-A9D8D19730F5}" destId="{0BF838BC-239D-4672-A8F9-AA190E300D75}" srcOrd="6" destOrd="0" presId="urn:microsoft.com/office/officeart/2008/layout/AscendingPictureAccentProcess"/>
    <dgm:cxn modelId="{4E015D7E-5F21-4121-A95D-906C52BB7679}" type="presParOf" srcId="{BFDF9A0C-FD2C-4950-AF57-A9D8D19730F5}" destId="{0A80852C-0488-406E-B8E3-EA8A1E57F50E}" srcOrd="7" destOrd="0" presId="urn:microsoft.com/office/officeart/2008/layout/AscendingPictureAccentProcess"/>
    <dgm:cxn modelId="{1E50F004-0609-4187-8732-3B46EA259E80}" type="presParOf" srcId="{BFDF9A0C-FD2C-4950-AF57-A9D8D19730F5}" destId="{88A74E81-322A-43E3-88A0-573C0FFCABE2}" srcOrd="8" destOrd="0" presId="urn:microsoft.com/office/officeart/2008/layout/AscendingPictureAccentProcess"/>
    <dgm:cxn modelId="{DA4E10AE-3C29-4DCF-BE79-0C74951A2C83}" type="presParOf" srcId="{BFDF9A0C-FD2C-4950-AF57-A9D8D19730F5}" destId="{2D699767-9C72-43A6-9F7A-FDE39054EFD0}" srcOrd="9" destOrd="0" presId="urn:microsoft.com/office/officeart/2008/layout/AscendingPictureAccentProcess"/>
    <dgm:cxn modelId="{FEC090D4-B06F-43D8-B1FA-EF930786FD95}" type="presParOf" srcId="{BFDF9A0C-FD2C-4950-AF57-A9D8D19730F5}" destId="{09EB6DCF-7D46-44E3-95D8-17B1029EDC93}" srcOrd="10" destOrd="0" presId="urn:microsoft.com/office/officeart/2008/layout/AscendingPictureAccentProcess"/>
    <dgm:cxn modelId="{D6D88690-4B8A-4F27-BEEE-60F68ACD0DEE}" type="presParOf" srcId="{BFDF9A0C-FD2C-4950-AF57-A9D8D19730F5}" destId="{83D0C5F7-EF1F-4582-B10B-EDE1EFED0E93}" srcOrd="11" destOrd="0" presId="urn:microsoft.com/office/officeart/2008/layout/AscendingPictureAccentProcess"/>
    <dgm:cxn modelId="{5B312F58-7C09-456F-81CE-F643EACB3A2D}" type="presParOf" srcId="{83D0C5F7-EF1F-4582-B10B-EDE1EFED0E93}" destId="{7641F1FE-1D5C-4ECE-AEE3-E3267A69C36E}" srcOrd="0" destOrd="0" presId="urn:microsoft.com/office/officeart/2008/layout/AscendingPictureAccentProcess"/>
    <dgm:cxn modelId="{C9130591-311C-4DFF-8455-4DA0A769615F}" type="presParOf" srcId="{BFDF9A0C-FD2C-4950-AF57-A9D8D19730F5}" destId="{B7AE1B34-EB14-40E5-A9E3-396238147B00}" srcOrd="12" destOrd="0" presId="urn:microsoft.com/office/officeart/2008/layout/AscendingPictureAccentProcess"/>
    <dgm:cxn modelId="{623C0C23-CCB8-4E23-A9CD-7E46BEBE0C8E}" type="presParOf" srcId="{BFDF9A0C-FD2C-4950-AF57-A9D8D19730F5}" destId="{3C69B86B-19AE-4E8D-9A8A-C3620BB22E7F}" srcOrd="13" destOrd="0" presId="urn:microsoft.com/office/officeart/2008/layout/AscendingPictureAccentProcess"/>
    <dgm:cxn modelId="{74FA08CB-253E-4E6A-9CA2-51873DEE2A7C}" type="presParOf" srcId="{3C69B86B-19AE-4E8D-9A8A-C3620BB22E7F}" destId="{2776FF87-FA39-4252-8F64-5572518DF41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3660F7-ED2B-4D90-AAF8-1DAA10A1A0C7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77A017-1642-4CDD-8200-3B41AA7FF230}">
      <dgm:prSet phldrT="[Текст]"/>
      <dgm:spPr/>
      <dgm:t>
        <a:bodyPr/>
        <a:lstStyle/>
        <a:p>
          <a:r>
            <a:rPr lang="ru-RU" dirty="0" smtClean="0"/>
            <a:t>Позволяет приобрести: </a:t>
          </a:r>
          <a:endParaRPr lang="ru-RU" dirty="0"/>
        </a:p>
      </dgm:t>
    </dgm:pt>
    <dgm:pt modelId="{8F859583-9E82-4EBA-8A87-4EA334D1E9C7}" type="parTrans" cxnId="{03CE42B4-9FB5-4B01-B062-B3EB94424856}">
      <dgm:prSet/>
      <dgm:spPr/>
      <dgm:t>
        <a:bodyPr/>
        <a:lstStyle/>
        <a:p>
          <a:endParaRPr lang="ru-RU"/>
        </a:p>
      </dgm:t>
    </dgm:pt>
    <dgm:pt modelId="{F3715E0F-1D1D-47BB-916F-33ACCA21D82A}" type="sibTrans" cxnId="{03CE42B4-9FB5-4B01-B062-B3EB94424856}">
      <dgm:prSet/>
      <dgm:spPr/>
      <dgm:t>
        <a:bodyPr/>
        <a:lstStyle/>
        <a:p>
          <a:endParaRPr lang="ru-RU"/>
        </a:p>
      </dgm:t>
    </dgm:pt>
    <dgm:pt modelId="{58F03F51-4D2D-4F7D-8AB8-3534CCAE22A2}" type="pres">
      <dgm:prSet presAssocID="{8B3660F7-ED2B-4D90-AAF8-1DAA10A1A0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7CEF0-8622-45EB-B932-58462C5732CD}" type="pres">
      <dgm:prSet presAssocID="{E377A017-1642-4CDD-8200-3B41AA7FF230}" presName="upArrow" presStyleLbl="node1" presStyleIdx="0" presStyleCnt="1" custAng="10800000" custLinFactNeighborX="-1528" custLinFactNeighborY="-21"/>
      <dgm:spPr/>
    </dgm:pt>
    <dgm:pt modelId="{D9688C56-64EF-4CB5-8265-191FFF5E7AF6}" type="pres">
      <dgm:prSet presAssocID="{E377A017-1642-4CDD-8200-3B41AA7FF230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2B8E1-5607-468A-8F77-5EB057726147}" type="presOf" srcId="{E377A017-1642-4CDD-8200-3B41AA7FF230}" destId="{D9688C56-64EF-4CB5-8265-191FFF5E7AF6}" srcOrd="0" destOrd="0" presId="urn:microsoft.com/office/officeart/2005/8/layout/arrow4"/>
    <dgm:cxn modelId="{03CE42B4-9FB5-4B01-B062-B3EB94424856}" srcId="{8B3660F7-ED2B-4D90-AAF8-1DAA10A1A0C7}" destId="{E377A017-1642-4CDD-8200-3B41AA7FF230}" srcOrd="0" destOrd="0" parTransId="{8F859583-9E82-4EBA-8A87-4EA334D1E9C7}" sibTransId="{F3715E0F-1D1D-47BB-916F-33ACCA21D82A}"/>
    <dgm:cxn modelId="{22C6904E-99E0-4701-80FC-93CAE471E1A7}" type="presOf" srcId="{8B3660F7-ED2B-4D90-AAF8-1DAA10A1A0C7}" destId="{58F03F51-4D2D-4F7D-8AB8-3534CCAE22A2}" srcOrd="0" destOrd="0" presId="urn:microsoft.com/office/officeart/2005/8/layout/arrow4"/>
    <dgm:cxn modelId="{4570467C-0043-46EE-BA4B-467662B97336}" type="presParOf" srcId="{58F03F51-4D2D-4F7D-8AB8-3534CCAE22A2}" destId="{D437CEF0-8622-45EB-B932-58462C5732CD}" srcOrd="0" destOrd="0" presId="urn:microsoft.com/office/officeart/2005/8/layout/arrow4"/>
    <dgm:cxn modelId="{9E63F429-98A6-4930-9B8A-141A0515B3C5}" type="presParOf" srcId="{58F03F51-4D2D-4F7D-8AB8-3534CCAE22A2}" destId="{D9688C56-64EF-4CB5-8265-191FFF5E7AF6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D70C-C3F1-41B6-AF73-E29CE95C6EDB}">
      <dsp:nvSpPr>
        <dsp:cNvPr id="0" name=""/>
        <dsp:cNvSpPr/>
      </dsp:nvSpPr>
      <dsp:spPr>
        <a:xfrm>
          <a:off x="936088" y="427182"/>
          <a:ext cx="3529832" cy="12258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1A3AC-A965-4459-968F-D98694A37376}">
      <dsp:nvSpPr>
        <dsp:cNvPr id="0" name=""/>
        <dsp:cNvSpPr/>
      </dsp:nvSpPr>
      <dsp:spPr>
        <a:xfrm>
          <a:off x="2398951" y="3217351"/>
          <a:ext cx="684076" cy="43780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55FE4-2E3B-4A0C-8D91-FCB2F82681D3}">
      <dsp:nvSpPr>
        <dsp:cNvPr id="0" name=""/>
        <dsp:cNvSpPr/>
      </dsp:nvSpPr>
      <dsp:spPr>
        <a:xfrm>
          <a:off x="792072" y="3298699"/>
          <a:ext cx="3823317" cy="1881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Переосмысление профессиональных ориентиров</a:t>
          </a:r>
          <a:endParaRPr lang="ru-RU" sz="3100" b="1" kern="1200" dirty="0"/>
        </a:p>
      </dsp:txBody>
      <dsp:txXfrm>
        <a:off x="792072" y="3298699"/>
        <a:ext cx="3823317" cy="1881014"/>
      </dsp:txXfrm>
    </dsp:sp>
    <dsp:sp modelId="{F63880FE-C5C1-4F77-B438-671A217E1C84}">
      <dsp:nvSpPr>
        <dsp:cNvPr id="0" name=""/>
        <dsp:cNvSpPr/>
      </dsp:nvSpPr>
      <dsp:spPr>
        <a:xfrm>
          <a:off x="2249241" y="1634182"/>
          <a:ext cx="1231336" cy="1231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429566" y="1814507"/>
        <a:ext cx="870686" cy="870686"/>
      </dsp:txXfrm>
    </dsp:sp>
    <dsp:sp modelId="{9AD6BFCD-4361-4CC8-8B7E-0956D34AD9EF}">
      <dsp:nvSpPr>
        <dsp:cNvPr id="0" name=""/>
        <dsp:cNvSpPr/>
      </dsp:nvSpPr>
      <dsp:spPr>
        <a:xfrm>
          <a:off x="2107619" y="1595941"/>
          <a:ext cx="1435073" cy="1430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Для чего?</a:t>
          </a:r>
          <a:endParaRPr lang="ru-RU" sz="2700" kern="1200" dirty="0"/>
        </a:p>
      </dsp:txBody>
      <dsp:txXfrm>
        <a:off x="2317781" y="1805412"/>
        <a:ext cx="1014749" cy="1011415"/>
      </dsp:txXfrm>
    </dsp:sp>
    <dsp:sp modelId="{A58A06F7-E4A2-426D-815D-2E18A64AFB2B}">
      <dsp:nvSpPr>
        <dsp:cNvPr id="0" name=""/>
        <dsp:cNvSpPr/>
      </dsp:nvSpPr>
      <dsp:spPr>
        <a:xfrm>
          <a:off x="1276420" y="293872"/>
          <a:ext cx="1619109" cy="1387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Зачем?</a:t>
          </a:r>
          <a:endParaRPr lang="ru-RU" sz="2700" kern="1200" dirty="0"/>
        </a:p>
      </dsp:txBody>
      <dsp:txXfrm>
        <a:off x="1513533" y="497095"/>
        <a:ext cx="1144883" cy="981245"/>
      </dsp:txXfrm>
    </dsp:sp>
    <dsp:sp modelId="{EEF843F9-A129-4309-A51C-27C86E37207C}">
      <dsp:nvSpPr>
        <dsp:cNvPr id="0" name=""/>
        <dsp:cNvSpPr/>
      </dsp:nvSpPr>
      <dsp:spPr>
        <a:xfrm>
          <a:off x="824645" y="68723"/>
          <a:ext cx="3830825" cy="30646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FFBAA-DEA9-4AD7-892E-C02BD53802F2}">
      <dsp:nvSpPr>
        <dsp:cNvPr id="0" name=""/>
        <dsp:cNvSpPr/>
      </dsp:nvSpPr>
      <dsp:spPr>
        <a:xfrm>
          <a:off x="0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8A6E7-C20A-4055-8B42-73E3BC666EC5}">
      <dsp:nvSpPr>
        <dsp:cNvPr id="0" name=""/>
        <dsp:cNvSpPr/>
      </dsp:nvSpPr>
      <dsp:spPr>
        <a:xfrm>
          <a:off x="991629" y="3661295"/>
          <a:ext cx="210877" cy="210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93E30-140A-4176-AD38-FF961141175F}">
      <dsp:nvSpPr>
        <dsp:cNvPr id="0" name=""/>
        <dsp:cNvSpPr/>
      </dsp:nvSpPr>
      <dsp:spPr>
        <a:xfrm>
          <a:off x="1250275" y="3701015"/>
          <a:ext cx="2864532" cy="122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39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Выдвигать цели -моделировать деятельность -добиваться  результата</a:t>
          </a:r>
          <a:endParaRPr lang="ru-RU" sz="2100" kern="1200" dirty="0"/>
        </a:p>
      </dsp:txBody>
      <dsp:txXfrm>
        <a:off x="1250275" y="3701015"/>
        <a:ext cx="2864532" cy="1224128"/>
      </dsp:txXfrm>
    </dsp:sp>
    <dsp:sp modelId="{DE7EB3FC-FC35-478D-8D34-7393696F90B2}">
      <dsp:nvSpPr>
        <dsp:cNvPr id="0" name=""/>
        <dsp:cNvSpPr/>
      </dsp:nvSpPr>
      <dsp:spPr>
        <a:xfrm>
          <a:off x="2523987" y="2209588"/>
          <a:ext cx="381200" cy="381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22DB-086B-4C6D-84D9-AC7A083110EF}">
      <dsp:nvSpPr>
        <dsp:cNvPr id="0" name=""/>
        <dsp:cNvSpPr/>
      </dsp:nvSpPr>
      <dsp:spPr>
        <a:xfrm>
          <a:off x="3034678" y="2311536"/>
          <a:ext cx="2715525" cy="275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9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Приобретать знания – применять их для решения новых задач</a:t>
          </a:r>
          <a:endParaRPr lang="ru-RU" sz="2100" kern="1200" dirty="0"/>
        </a:p>
      </dsp:txBody>
      <dsp:txXfrm>
        <a:off x="3034678" y="2311536"/>
        <a:ext cx="2715525" cy="2757623"/>
      </dsp:txXfrm>
    </dsp:sp>
    <dsp:sp modelId="{273824C4-AFBE-4E53-BC07-874093B9CC9E}">
      <dsp:nvSpPr>
        <dsp:cNvPr id="0" name=""/>
        <dsp:cNvSpPr/>
      </dsp:nvSpPr>
      <dsp:spPr>
        <a:xfrm>
          <a:off x="4620890" y="1241787"/>
          <a:ext cx="527192" cy="527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31454-5EF6-4719-93C1-FDA64837DA91}">
      <dsp:nvSpPr>
        <dsp:cNvPr id="0" name=""/>
        <dsp:cNvSpPr/>
      </dsp:nvSpPr>
      <dsp:spPr>
        <a:xfrm>
          <a:off x="5016988" y="1468762"/>
          <a:ext cx="3418291" cy="352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348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Использовать разные социальные роли</a:t>
          </a:r>
          <a:endParaRPr lang="ru-RU" sz="2100" kern="1200" dirty="0"/>
        </a:p>
      </dsp:txBody>
      <dsp:txXfrm>
        <a:off x="5016988" y="1468762"/>
        <a:ext cx="3418291" cy="35230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47987-E535-4F07-B5C9-50F973678329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Решение изобретательских задач</a:t>
          </a:r>
          <a:endParaRPr lang="ru-RU" sz="2400" kern="1200" dirty="0"/>
        </a:p>
      </dsp:txBody>
      <dsp:txXfrm>
        <a:off x="0" y="591343"/>
        <a:ext cx="2571749" cy="1543050"/>
      </dsp:txXfrm>
    </dsp:sp>
    <dsp:sp modelId="{CF39D99B-E24F-48B6-B1BE-E2896176F9A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Проблемно-поисковые вопросы</a:t>
          </a:r>
          <a:endParaRPr lang="ru-RU" sz="2400" kern="1200" dirty="0"/>
        </a:p>
      </dsp:txBody>
      <dsp:txXfrm>
        <a:off x="2828925" y="591343"/>
        <a:ext cx="2571749" cy="1543050"/>
      </dsp:txXfrm>
    </dsp:sp>
    <dsp:sp modelId="{8BC27F46-119E-40C1-B74E-D2FF0150705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Трансформация пространства</a:t>
          </a:r>
        </a:p>
      </dsp:txBody>
      <dsp:txXfrm>
        <a:off x="5657849" y="591343"/>
        <a:ext cx="2571749" cy="1543050"/>
      </dsp:txXfrm>
    </dsp:sp>
    <dsp:sp modelId="{95A97BD7-B500-4CA9-81F5-EC5E8533865B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Экспресс исследование</a:t>
          </a:r>
          <a:endParaRPr lang="ru-RU" sz="2400" kern="1200" dirty="0"/>
        </a:p>
      </dsp:txBody>
      <dsp:txXfrm>
        <a:off x="0" y="2391569"/>
        <a:ext cx="2571749" cy="1543050"/>
      </dsp:txXfrm>
    </dsp:sp>
    <dsp:sp modelId="{D3476282-7CCC-46ED-AD0E-DE40056E7D87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Проведение эксперимента в лаборатории</a:t>
          </a:r>
          <a:endParaRPr lang="ru-RU" sz="2400" kern="1200" dirty="0"/>
        </a:p>
      </dsp:txBody>
      <dsp:txXfrm>
        <a:off x="2828925" y="2391569"/>
        <a:ext cx="2571749" cy="1543050"/>
      </dsp:txXfrm>
    </dsp:sp>
    <dsp:sp modelId="{ACC277DD-C652-4DBB-8808-F6B4A80B74BC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Создание краткосрочного проекта</a:t>
          </a:r>
          <a:endParaRPr lang="ru-RU" sz="2400" kern="1200" dirty="0"/>
        </a:p>
      </dsp:txBody>
      <dsp:txXfrm>
        <a:off x="5657849" y="2391569"/>
        <a:ext cx="2571749" cy="1543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64F45-5908-41F2-8169-B8EBD1ECB854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Познавательные игры</a:t>
          </a:r>
          <a:endParaRPr lang="ru-RU" sz="2600" kern="1200" dirty="0"/>
        </a:p>
      </dsp:txBody>
      <dsp:txXfrm>
        <a:off x="0" y="591343"/>
        <a:ext cx="2571749" cy="1543050"/>
      </dsp:txXfrm>
    </dsp:sp>
    <dsp:sp modelId="{4B5CDDE7-7B24-49AC-A167-C86B28E25C2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Предметные недели</a:t>
          </a:r>
          <a:endParaRPr lang="ru-RU" sz="2600" kern="1200" dirty="0"/>
        </a:p>
      </dsp:txBody>
      <dsp:txXfrm>
        <a:off x="2828925" y="591343"/>
        <a:ext cx="2571749" cy="1543050"/>
      </dsp:txXfrm>
    </dsp:sp>
    <dsp:sp modelId="{0FDDDFFB-432D-4C1E-B6A9-897D3FD6BD7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Квесты</a:t>
          </a:r>
          <a:endParaRPr lang="ru-RU" sz="2600" kern="1200" dirty="0"/>
        </a:p>
      </dsp:txBody>
      <dsp:txXfrm>
        <a:off x="5657849" y="591343"/>
        <a:ext cx="2571749" cy="1543050"/>
      </dsp:txXfrm>
    </dsp:sp>
    <dsp:sp modelId="{05EE6400-3471-47EB-A650-F436ABCBDAB3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Создание проектов</a:t>
          </a:r>
          <a:endParaRPr lang="ru-RU" sz="2600" kern="1200" dirty="0"/>
        </a:p>
      </dsp:txBody>
      <dsp:txXfrm>
        <a:off x="0" y="2391569"/>
        <a:ext cx="2571749" cy="1543050"/>
      </dsp:txXfrm>
    </dsp:sp>
    <dsp:sp modelId="{28048826-FA95-4B2B-94F5-C05BE1B61042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Мини-исследования</a:t>
          </a:r>
          <a:endParaRPr lang="ru-RU" sz="2600" kern="1200" dirty="0"/>
        </a:p>
      </dsp:txBody>
      <dsp:txXfrm>
        <a:off x="2828925" y="2391569"/>
        <a:ext cx="2571749" cy="1543050"/>
      </dsp:txXfrm>
    </dsp:sp>
    <dsp:sp modelId="{86072537-35B4-4479-A39F-E9757DFD5B3B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Школьное НОУ</a:t>
          </a:r>
          <a:endParaRPr lang="ru-RU" sz="2600" kern="1200" dirty="0"/>
        </a:p>
      </dsp:txBody>
      <dsp:txXfrm>
        <a:off x="5657849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74ADD-C3FD-43F3-817D-542CB7456ED4}">
      <dsp:nvSpPr>
        <dsp:cNvPr id="0" name=""/>
        <dsp:cNvSpPr/>
      </dsp:nvSpPr>
      <dsp:spPr>
        <a:xfrm>
          <a:off x="0" y="0"/>
          <a:ext cx="6552217" cy="262088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972A2-961F-4C03-95B2-06AA6978AECB}">
      <dsp:nvSpPr>
        <dsp:cNvPr id="0" name=""/>
        <dsp:cNvSpPr/>
      </dsp:nvSpPr>
      <dsp:spPr>
        <a:xfrm>
          <a:off x="935709" y="458655"/>
          <a:ext cx="2162231" cy="12842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Формирование предметных компетенций</a:t>
          </a:r>
          <a:endParaRPr lang="ru-RU" sz="2500" kern="1200" dirty="0"/>
        </a:p>
      </dsp:txBody>
      <dsp:txXfrm>
        <a:off x="935709" y="458655"/>
        <a:ext cx="2162231" cy="1284234"/>
      </dsp:txXfrm>
    </dsp:sp>
    <dsp:sp modelId="{3F54D2F9-FEBA-45B3-9320-9D05DDF63114}">
      <dsp:nvSpPr>
        <dsp:cNvPr id="0" name=""/>
        <dsp:cNvSpPr/>
      </dsp:nvSpPr>
      <dsp:spPr>
        <a:xfrm>
          <a:off x="3425552" y="877997"/>
          <a:ext cx="2555364" cy="12842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Формирование жизненного опыта</a:t>
          </a:r>
          <a:endParaRPr lang="ru-RU" sz="2500" kern="1200" dirty="0"/>
        </a:p>
      </dsp:txBody>
      <dsp:txXfrm>
        <a:off x="3425552" y="877997"/>
        <a:ext cx="2555364" cy="1284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CCA6F-F222-4D44-BD30-E23BD8E8FBF9}">
      <dsp:nvSpPr>
        <dsp:cNvPr id="0" name=""/>
        <dsp:cNvSpPr/>
      </dsp:nvSpPr>
      <dsp:spPr>
        <a:xfrm>
          <a:off x="4123944" y="1375670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82682-7A1A-4497-B2F5-672DD35AADB8}">
      <dsp:nvSpPr>
        <dsp:cNvPr id="0" name=""/>
        <dsp:cNvSpPr/>
      </dsp:nvSpPr>
      <dsp:spPr>
        <a:xfrm>
          <a:off x="4066686" y="1467430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863C7-E4E5-423C-B267-349FDECE743A}">
      <dsp:nvSpPr>
        <dsp:cNvPr id="0" name=""/>
        <dsp:cNvSpPr/>
      </dsp:nvSpPr>
      <dsp:spPr>
        <a:xfrm>
          <a:off x="3998446" y="1546874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2E694-228F-4B5B-B780-635531BEBF3A}">
      <dsp:nvSpPr>
        <dsp:cNvPr id="0" name=""/>
        <dsp:cNvSpPr/>
      </dsp:nvSpPr>
      <dsp:spPr>
        <a:xfrm>
          <a:off x="4080020" y="452179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73135-41FC-41EE-A592-0D319554C9CF}">
      <dsp:nvSpPr>
        <dsp:cNvPr id="0" name=""/>
        <dsp:cNvSpPr/>
      </dsp:nvSpPr>
      <dsp:spPr>
        <a:xfrm>
          <a:off x="4167345" y="400141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0CF0F-4CB9-40FC-8B82-45A12A1950BA}">
      <dsp:nvSpPr>
        <dsp:cNvPr id="0" name=""/>
        <dsp:cNvSpPr/>
      </dsp:nvSpPr>
      <dsp:spPr>
        <a:xfrm>
          <a:off x="4254409" y="348104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53BB0-8C0B-49DB-8689-DDF52B9018AB}">
      <dsp:nvSpPr>
        <dsp:cNvPr id="0" name=""/>
        <dsp:cNvSpPr/>
      </dsp:nvSpPr>
      <dsp:spPr>
        <a:xfrm>
          <a:off x="4341473" y="400141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7E485-DE5C-47CD-9504-ED36D8E2EA29}">
      <dsp:nvSpPr>
        <dsp:cNvPr id="0" name=""/>
        <dsp:cNvSpPr/>
      </dsp:nvSpPr>
      <dsp:spPr>
        <a:xfrm>
          <a:off x="4428799" y="452179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22E9D-9BC0-4E31-A529-70EE6CD449D6}">
      <dsp:nvSpPr>
        <dsp:cNvPr id="0" name=""/>
        <dsp:cNvSpPr/>
      </dsp:nvSpPr>
      <dsp:spPr>
        <a:xfrm>
          <a:off x="4254409" y="457903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BE530-CAC9-45DF-BB95-2BF2773E63AC}">
      <dsp:nvSpPr>
        <dsp:cNvPr id="0" name=""/>
        <dsp:cNvSpPr/>
      </dsp:nvSpPr>
      <dsp:spPr>
        <a:xfrm>
          <a:off x="4254409" y="567702"/>
          <a:ext cx="65363" cy="6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D20AD-86FC-4CA4-90AC-93CE0EFEAE4A}">
      <dsp:nvSpPr>
        <dsp:cNvPr id="0" name=""/>
        <dsp:cNvSpPr/>
      </dsp:nvSpPr>
      <dsp:spPr>
        <a:xfrm>
          <a:off x="3940442" y="2181623"/>
          <a:ext cx="1993157" cy="554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9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Позиция ученика</a:t>
          </a:r>
          <a:endParaRPr lang="ru-RU" sz="1400" kern="1200" dirty="0"/>
        </a:p>
      </dsp:txBody>
      <dsp:txXfrm>
        <a:off x="3967519" y="2208700"/>
        <a:ext cx="1939003" cy="500526"/>
      </dsp:txXfrm>
    </dsp:sp>
    <dsp:sp modelId="{84683268-8011-4DD4-934B-FC96CFC3CD76}">
      <dsp:nvSpPr>
        <dsp:cNvPr id="0" name=""/>
        <dsp:cNvSpPr/>
      </dsp:nvSpPr>
      <dsp:spPr>
        <a:xfrm>
          <a:off x="3799340" y="76008"/>
          <a:ext cx="1942214" cy="20576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E46D6-70F1-44B7-A44E-DE6B2568B439}">
      <dsp:nvSpPr>
        <dsp:cNvPr id="0" name=""/>
        <dsp:cNvSpPr/>
      </dsp:nvSpPr>
      <dsp:spPr>
        <a:xfrm>
          <a:off x="1204135" y="2181627"/>
          <a:ext cx="1860330" cy="554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9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Позиция учителя</a:t>
          </a:r>
          <a:endParaRPr lang="ru-RU" sz="1400" kern="1200" dirty="0"/>
        </a:p>
      </dsp:txBody>
      <dsp:txXfrm>
        <a:off x="1231212" y="2208704"/>
        <a:ext cx="1806176" cy="500522"/>
      </dsp:txXfrm>
    </dsp:sp>
    <dsp:sp modelId="{E2F98586-1D08-47EC-8929-BA92E3771561}">
      <dsp:nvSpPr>
        <dsp:cNvPr id="0" name=""/>
        <dsp:cNvSpPr/>
      </dsp:nvSpPr>
      <dsp:spPr>
        <a:xfrm>
          <a:off x="1052120" y="46900"/>
          <a:ext cx="1985360" cy="20734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234DF-6512-4B08-A397-C01D40557EB3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Земля</a:t>
          </a:r>
          <a:endParaRPr lang="ru-RU" sz="2100" kern="1200" dirty="0"/>
        </a:p>
      </dsp:txBody>
      <dsp:txXfrm rot="-5400000">
        <a:off x="1" y="573596"/>
        <a:ext cx="1146297" cy="491270"/>
      </dsp:txXfrm>
    </dsp:sp>
    <dsp:sp modelId="{575BD609-FC15-4232-8D98-DE017C248E9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Приближенность к земле, к живой природе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Жизненный опыт сельхозпроизводства</a:t>
          </a:r>
          <a:endParaRPr lang="ru-RU" sz="2700" kern="1200" dirty="0"/>
        </a:p>
      </dsp:txBody>
      <dsp:txXfrm rot="-5400000">
        <a:off x="1146298" y="52408"/>
        <a:ext cx="7031341" cy="960496"/>
      </dsp:txXfrm>
    </dsp:sp>
    <dsp:sp modelId="{FDCFCBAA-C184-4382-AD05-A4EF65F254E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Культура</a:t>
          </a:r>
          <a:endParaRPr lang="ru-RU" sz="2100" kern="1200" dirty="0"/>
        </a:p>
      </dsp:txBody>
      <dsp:txXfrm rot="-5400000">
        <a:off x="1" y="2017346"/>
        <a:ext cx="1146297" cy="491270"/>
      </dsp:txXfrm>
    </dsp:sp>
    <dsp:sp modelId="{34F773D2-3462-4460-AE98-7465FA48159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Нравственные нормы человека (общества)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Материальные ценности</a:t>
          </a:r>
          <a:endParaRPr lang="ru-RU" sz="2700" kern="1200" dirty="0"/>
        </a:p>
      </dsp:txBody>
      <dsp:txXfrm rot="-5400000">
        <a:off x="1146298" y="1496158"/>
        <a:ext cx="7031341" cy="960496"/>
      </dsp:txXfrm>
    </dsp:sp>
    <dsp:sp modelId="{EDB2D9FA-37BA-4CE2-A4C3-B46A37396E8D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Традиции</a:t>
          </a:r>
          <a:endParaRPr lang="ru-RU" sz="2100" kern="1200" dirty="0"/>
        </a:p>
      </dsp:txBody>
      <dsp:txXfrm rot="-5400000">
        <a:off x="1" y="3461096"/>
        <a:ext cx="1146297" cy="491270"/>
      </dsp:txXfrm>
    </dsp:sp>
    <dsp:sp modelId="{A397F45F-E1E9-4564-8F14-FFACFD368F44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Культурное и историческое наследие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Приоритет семейных ценностей</a:t>
          </a:r>
          <a:endParaRPr lang="ru-RU" sz="27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592A6-6EF5-4BF7-BE39-80BB502A8D73}">
      <dsp:nvSpPr>
        <dsp:cNvPr id="0" name=""/>
        <dsp:cNvSpPr/>
      </dsp:nvSpPr>
      <dsp:spPr>
        <a:xfrm rot="5400000">
          <a:off x="541899" y="1592372"/>
          <a:ext cx="1614286" cy="26861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8032B-B1AF-4572-9431-4C135E09415B}">
      <dsp:nvSpPr>
        <dsp:cNvPr id="0" name=""/>
        <dsp:cNvSpPr/>
      </dsp:nvSpPr>
      <dsp:spPr>
        <a:xfrm>
          <a:off x="272435" y="2394948"/>
          <a:ext cx="2425058" cy="21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Изначальный опыт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ученика</a:t>
          </a:r>
          <a:endParaRPr lang="ru-RU" sz="1700" kern="1200" dirty="0"/>
        </a:p>
      </dsp:txBody>
      <dsp:txXfrm>
        <a:off x="272435" y="2394948"/>
        <a:ext cx="2425058" cy="2125706"/>
      </dsp:txXfrm>
    </dsp:sp>
    <dsp:sp modelId="{42CFB095-9AAD-4BA4-AF4B-741CD12FD86F}">
      <dsp:nvSpPr>
        <dsp:cNvPr id="0" name=""/>
        <dsp:cNvSpPr/>
      </dsp:nvSpPr>
      <dsp:spPr>
        <a:xfrm>
          <a:off x="2239935" y="1394616"/>
          <a:ext cx="457558" cy="4575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715AC-083A-4A05-B296-F10188E7A3A0}">
      <dsp:nvSpPr>
        <dsp:cNvPr id="0" name=""/>
        <dsp:cNvSpPr/>
      </dsp:nvSpPr>
      <dsp:spPr>
        <a:xfrm rot="5400000">
          <a:off x="3510645" y="857753"/>
          <a:ext cx="1614286" cy="26861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856EB-BF60-458C-BD27-202C4ABC5C45}">
      <dsp:nvSpPr>
        <dsp:cNvPr id="0" name=""/>
        <dsp:cNvSpPr/>
      </dsp:nvSpPr>
      <dsp:spPr>
        <a:xfrm>
          <a:off x="3241180" y="1660329"/>
          <a:ext cx="2425058" cy="21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Приобретение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новых знаний, через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деятельностность</a:t>
          </a:r>
          <a:endParaRPr lang="ru-RU" sz="1700" kern="1200" dirty="0"/>
        </a:p>
      </dsp:txBody>
      <dsp:txXfrm>
        <a:off x="3241180" y="1660329"/>
        <a:ext cx="2425058" cy="2125706"/>
      </dsp:txXfrm>
    </dsp:sp>
    <dsp:sp modelId="{232CF077-CD4B-4711-916B-73EDF2BB7883}">
      <dsp:nvSpPr>
        <dsp:cNvPr id="0" name=""/>
        <dsp:cNvSpPr/>
      </dsp:nvSpPr>
      <dsp:spPr>
        <a:xfrm>
          <a:off x="5208681" y="659997"/>
          <a:ext cx="457558" cy="4575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AAEA3-A0CA-4263-9D0D-04F7F45D6FA8}">
      <dsp:nvSpPr>
        <dsp:cNvPr id="0" name=""/>
        <dsp:cNvSpPr/>
      </dsp:nvSpPr>
      <dsp:spPr>
        <a:xfrm rot="5400000">
          <a:off x="6479390" y="123134"/>
          <a:ext cx="1614286" cy="26861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494A4-5A01-4A73-9647-BCF76B77E3A4}">
      <dsp:nvSpPr>
        <dsp:cNvPr id="0" name=""/>
        <dsp:cNvSpPr/>
      </dsp:nvSpPr>
      <dsp:spPr>
        <a:xfrm>
          <a:off x="6209926" y="925710"/>
          <a:ext cx="2425058" cy="21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ключевых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компетенций,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готовность применения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полученных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знаний в жизни</a:t>
          </a:r>
          <a:endParaRPr lang="ru-RU" sz="1700" kern="1200" dirty="0"/>
        </a:p>
      </dsp:txBody>
      <dsp:txXfrm>
        <a:off x="6209926" y="925710"/>
        <a:ext cx="2425058" cy="2125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4032B-3A1F-4F2F-9AB6-0157CAF50991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C00000"/>
              </a:solidFill>
            </a:rPr>
            <a:t>3 шаг</a:t>
          </a:r>
          <a:endParaRPr lang="ru-RU" sz="2100" b="1" kern="1200" dirty="0">
            <a:solidFill>
              <a:srgbClr val="C00000"/>
            </a:solidFill>
          </a:endParaRPr>
        </a:p>
      </dsp:txBody>
      <dsp:txXfrm>
        <a:off x="0" y="3406931"/>
        <a:ext cx="8229600" cy="603844"/>
      </dsp:txXfrm>
    </dsp:sp>
    <dsp:sp modelId="{60F49297-2E6E-4873-ACE3-CB79C671EBF6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Продукт</a:t>
          </a:r>
          <a:endParaRPr lang="ru-RU" sz="3100" kern="1200" dirty="0"/>
        </a:p>
      </dsp:txBody>
      <dsp:txXfrm>
        <a:off x="0" y="3988412"/>
        <a:ext cx="4114799" cy="514386"/>
      </dsp:txXfrm>
    </dsp:sp>
    <dsp:sp modelId="{BC4FD6D0-1C0C-4538-987B-38EC27CB1EBD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Обогащение опыта</a:t>
          </a:r>
          <a:endParaRPr lang="ru-RU" sz="3100" kern="1200" dirty="0"/>
        </a:p>
      </dsp:txBody>
      <dsp:txXfrm>
        <a:off x="4114800" y="3988412"/>
        <a:ext cx="4114799" cy="514386"/>
      </dsp:txXfrm>
    </dsp:sp>
    <dsp:sp modelId="{55045661-98E8-465E-AF69-9235450ACFEF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C00000"/>
              </a:solidFill>
            </a:rPr>
            <a:t>2 шаг</a:t>
          </a:r>
          <a:endParaRPr lang="ru-RU" sz="2100" b="1" kern="1200" dirty="0">
            <a:solidFill>
              <a:srgbClr val="C00000"/>
            </a:solidFill>
          </a:endParaRPr>
        </a:p>
      </dsp:txBody>
      <dsp:txXfrm rot="-10800000">
        <a:off x="0" y="1703865"/>
        <a:ext cx="8229600" cy="603663"/>
      </dsp:txXfrm>
    </dsp:sp>
    <dsp:sp modelId="{AF227667-492C-41D6-8F93-E5EF17365A20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Исследование</a:t>
          </a:r>
          <a:endParaRPr lang="ru-RU" sz="3100" kern="1200" dirty="0"/>
        </a:p>
      </dsp:txBody>
      <dsp:txXfrm>
        <a:off x="0" y="2307529"/>
        <a:ext cx="4114799" cy="514231"/>
      </dsp:txXfrm>
    </dsp:sp>
    <dsp:sp modelId="{D06B145E-EF4F-43E6-967A-5717609D54C1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Прием осмысления</a:t>
          </a:r>
          <a:endParaRPr lang="ru-RU" sz="3100" kern="1200" dirty="0"/>
        </a:p>
      </dsp:txBody>
      <dsp:txXfrm>
        <a:off x="4114800" y="2307529"/>
        <a:ext cx="4114799" cy="514231"/>
      </dsp:txXfrm>
    </dsp:sp>
    <dsp:sp modelId="{EA438EF3-7847-4298-B834-25171280349F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C00000"/>
              </a:solidFill>
            </a:rPr>
            <a:t>1 шаг</a:t>
          </a:r>
          <a:endParaRPr lang="ru-RU" sz="2100" b="1" kern="1200" dirty="0">
            <a:solidFill>
              <a:srgbClr val="C00000"/>
            </a:solidFill>
          </a:endParaRPr>
        </a:p>
      </dsp:txBody>
      <dsp:txXfrm rot="-10800000">
        <a:off x="0" y="799"/>
        <a:ext cx="8229600" cy="603663"/>
      </dsp:txXfrm>
    </dsp:sp>
    <dsp:sp modelId="{059E7434-8029-46E5-896B-58088604D001}">
      <dsp:nvSpPr>
        <dsp:cNvPr id="0" name=""/>
        <dsp:cNvSpPr/>
      </dsp:nvSpPr>
      <dsp:spPr>
        <a:xfrm>
          <a:off x="576" y="577975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Гипотеза</a:t>
          </a:r>
          <a:endParaRPr lang="ru-RU" sz="3100" kern="1200" dirty="0"/>
        </a:p>
      </dsp:txBody>
      <dsp:txXfrm>
        <a:off x="576" y="577975"/>
        <a:ext cx="4114799" cy="514231"/>
      </dsp:txXfrm>
    </dsp:sp>
    <dsp:sp modelId="{6FE95230-9A33-415D-9CF1-F68FDD714213}">
      <dsp:nvSpPr>
        <dsp:cNvPr id="0" name=""/>
        <dsp:cNvSpPr/>
      </dsp:nvSpPr>
      <dsp:spPr>
        <a:xfrm>
          <a:off x="4114676" y="577975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Опыт – как источник</a:t>
          </a:r>
          <a:endParaRPr lang="ru-RU" sz="3100" kern="1200" dirty="0"/>
        </a:p>
      </dsp:txBody>
      <dsp:txXfrm>
        <a:off x="4114676" y="577975"/>
        <a:ext cx="4114799" cy="5142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3F511-31CF-48FD-89F7-253412CBACF1}">
      <dsp:nvSpPr>
        <dsp:cNvPr id="0" name=""/>
        <dsp:cNvSpPr/>
      </dsp:nvSpPr>
      <dsp:spPr>
        <a:xfrm>
          <a:off x="4420413" y="35384"/>
          <a:ext cx="2019055" cy="12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Мотивация</a:t>
          </a:r>
          <a:endParaRPr lang="ru-RU" sz="2200" kern="1200" dirty="0"/>
        </a:p>
      </dsp:txBody>
      <dsp:txXfrm>
        <a:off x="4420413" y="35384"/>
        <a:ext cx="2019055" cy="1254492"/>
      </dsp:txXfrm>
    </dsp:sp>
    <dsp:sp modelId="{E7AB4432-A284-4736-B98E-7A29B6C6C0BB}">
      <dsp:nvSpPr>
        <dsp:cNvPr id="0" name=""/>
        <dsp:cNvSpPr/>
      </dsp:nvSpPr>
      <dsp:spPr>
        <a:xfrm>
          <a:off x="2170573" y="-43389"/>
          <a:ext cx="4708050" cy="4708050"/>
        </a:xfrm>
        <a:prstGeom prst="circularArrow">
          <a:avLst>
            <a:gd name="adj1" fmla="val 5196"/>
            <a:gd name="adj2" fmla="val 335604"/>
            <a:gd name="adj3" fmla="val 21294503"/>
            <a:gd name="adj4" fmla="val 19765134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5A491-0DDB-4972-8215-C1ABC17D53E4}">
      <dsp:nvSpPr>
        <dsp:cNvPr id="0" name=""/>
        <dsp:cNvSpPr/>
      </dsp:nvSpPr>
      <dsp:spPr>
        <a:xfrm>
          <a:off x="5218087" y="2370972"/>
          <a:ext cx="1941465" cy="12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Исследование</a:t>
          </a:r>
          <a:endParaRPr lang="ru-RU" sz="2200" kern="1200" dirty="0"/>
        </a:p>
      </dsp:txBody>
      <dsp:txXfrm>
        <a:off x="5218087" y="2370972"/>
        <a:ext cx="1941465" cy="1254492"/>
      </dsp:txXfrm>
    </dsp:sp>
    <dsp:sp modelId="{83802750-8AA4-41D1-B9E5-B0BC165CE72B}">
      <dsp:nvSpPr>
        <dsp:cNvPr id="0" name=""/>
        <dsp:cNvSpPr/>
      </dsp:nvSpPr>
      <dsp:spPr>
        <a:xfrm>
          <a:off x="2242606" y="28596"/>
          <a:ext cx="4708050" cy="4708050"/>
        </a:xfrm>
        <a:prstGeom prst="circularArrow">
          <a:avLst>
            <a:gd name="adj1" fmla="val 5196"/>
            <a:gd name="adj2" fmla="val 335604"/>
            <a:gd name="adj3" fmla="val 3538680"/>
            <a:gd name="adj4" fmla="val 2252233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63304-BE34-440B-82CC-498AA6796455}">
      <dsp:nvSpPr>
        <dsp:cNvPr id="0" name=""/>
        <dsp:cNvSpPr/>
      </dsp:nvSpPr>
      <dsp:spPr>
        <a:xfrm>
          <a:off x="3305056" y="3814445"/>
          <a:ext cx="1793987" cy="12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Обмен информацией</a:t>
          </a:r>
          <a:endParaRPr lang="ru-RU" sz="2200" kern="1200" dirty="0"/>
        </a:p>
      </dsp:txBody>
      <dsp:txXfrm>
        <a:off x="3305056" y="3814445"/>
        <a:ext cx="1793987" cy="1254492"/>
      </dsp:txXfrm>
    </dsp:sp>
    <dsp:sp modelId="{0A6C8743-BABA-46EA-B4A8-54D3B539D223}">
      <dsp:nvSpPr>
        <dsp:cNvPr id="0" name=""/>
        <dsp:cNvSpPr/>
      </dsp:nvSpPr>
      <dsp:spPr>
        <a:xfrm>
          <a:off x="1522510" y="28596"/>
          <a:ext cx="4708050" cy="4708050"/>
        </a:xfrm>
        <a:prstGeom prst="circularArrow">
          <a:avLst>
            <a:gd name="adj1" fmla="val 5196"/>
            <a:gd name="adj2" fmla="val 335604"/>
            <a:gd name="adj3" fmla="val 8212164"/>
            <a:gd name="adj4" fmla="val 6925717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C196A-EAAA-415B-8C53-35A2A356FC8D}">
      <dsp:nvSpPr>
        <dsp:cNvPr id="0" name=""/>
        <dsp:cNvSpPr/>
      </dsp:nvSpPr>
      <dsp:spPr>
        <a:xfrm>
          <a:off x="1347735" y="2370972"/>
          <a:ext cx="1735088" cy="12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Подведение итогов</a:t>
          </a:r>
          <a:endParaRPr lang="ru-RU" sz="2200" kern="1200" dirty="0"/>
        </a:p>
      </dsp:txBody>
      <dsp:txXfrm>
        <a:off x="1347735" y="2370972"/>
        <a:ext cx="1735088" cy="1254492"/>
      </dsp:txXfrm>
    </dsp:sp>
    <dsp:sp modelId="{BEDE6849-3155-4A6C-9F47-AFA4699D69D0}">
      <dsp:nvSpPr>
        <dsp:cNvPr id="0" name=""/>
        <dsp:cNvSpPr/>
      </dsp:nvSpPr>
      <dsp:spPr>
        <a:xfrm>
          <a:off x="1594543" y="-163680"/>
          <a:ext cx="4708050" cy="4708050"/>
        </a:xfrm>
        <a:prstGeom prst="circularArrow">
          <a:avLst>
            <a:gd name="adj1" fmla="val 5196"/>
            <a:gd name="adj2" fmla="val 335604"/>
            <a:gd name="adj3" fmla="val 12299262"/>
            <a:gd name="adj4" fmla="val 10769894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B64BE-E2E3-4BE9-ADAB-6D54C8535DCA}">
      <dsp:nvSpPr>
        <dsp:cNvPr id="0" name=""/>
        <dsp:cNvSpPr/>
      </dsp:nvSpPr>
      <dsp:spPr>
        <a:xfrm>
          <a:off x="2193556" y="35384"/>
          <a:ext cx="1561203" cy="12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Конечный продукт</a:t>
          </a:r>
          <a:endParaRPr lang="ru-RU" sz="2200" kern="1200" dirty="0"/>
        </a:p>
      </dsp:txBody>
      <dsp:txXfrm>
        <a:off x="2193556" y="35384"/>
        <a:ext cx="1561203" cy="1254492"/>
      </dsp:txXfrm>
    </dsp:sp>
    <dsp:sp modelId="{96496077-DD71-4363-AF44-6B461B8DCDDF}">
      <dsp:nvSpPr>
        <dsp:cNvPr id="0" name=""/>
        <dsp:cNvSpPr/>
      </dsp:nvSpPr>
      <dsp:spPr>
        <a:xfrm>
          <a:off x="2026554" y="-43389"/>
          <a:ext cx="4708050" cy="4708050"/>
        </a:xfrm>
        <a:prstGeom prst="circularArrow">
          <a:avLst>
            <a:gd name="adj1" fmla="val 5196"/>
            <a:gd name="adj2" fmla="val 335604"/>
            <a:gd name="adj3" fmla="val 16224400"/>
            <a:gd name="adj4" fmla="val 15458183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49F87-CC61-42E7-9284-05322B6EA94D}">
      <dsp:nvSpPr>
        <dsp:cNvPr id="0" name=""/>
        <dsp:cNvSpPr/>
      </dsp:nvSpPr>
      <dsp:spPr>
        <a:xfrm>
          <a:off x="3822675" y="2272288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C5CB8-FF6D-4235-8113-2E0FA49775AD}">
      <dsp:nvSpPr>
        <dsp:cNvPr id="0" name=""/>
        <dsp:cNvSpPr/>
      </dsp:nvSpPr>
      <dsp:spPr>
        <a:xfrm>
          <a:off x="3728511" y="2423190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68C24-B404-40BC-B7C9-A7A6C3504049}">
      <dsp:nvSpPr>
        <dsp:cNvPr id="0" name=""/>
        <dsp:cNvSpPr/>
      </dsp:nvSpPr>
      <dsp:spPr>
        <a:xfrm>
          <a:off x="3616289" y="2553838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871C3-69DA-484F-94E0-252F483B37BF}">
      <dsp:nvSpPr>
        <dsp:cNvPr id="0" name=""/>
        <dsp:cNvSpPr/>
      </dsp:nvSpPr>
      <dsp:spPr>
        <a:xfrm>
          <a:off x="3750440" y="753572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331FF-E009-4E4A-8BAE-EB41B3120945}">
      <dsp:nvSpPr>
        <dsp:cNvPr id="0" name=""/>
        <dsp:cNvSpPr/>
      </dsp:nvSpPr>
      <dsp:spPr>
        <a:xfrm>
          <a:off x="3894050" y="667995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EAFA4-3D3C-4F90-8116-498BA3C27976}">
      <dsp:nvSpPr>
        <dsp:cNvPr id="0" name=""/>
        <dsp:cNvSpPr/>
      </dsp:nvSpPr>
      <dsp:spPr>
        <a:xfrm>
          <a:off x="4037230" y="582417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838BC-239D-4672-A8F9-AA190E300D75}">
      <dsp:nvSpPr>
        <dsp:cNvPr id="0" name=""/>
        <dsp:cNvSpPr/>
      </dsp:nvSpPr>
      <dsp:spPr>
        <a:xfrm>
          <a:off x="4180410" y="667995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852C-0488-406E-B8E3-EA8A1E57F50E}">
      <dsp:nvSpPr>
        <dsp:cNvPr id="0" name=""/>
        <dsp:cNvSpPr/>
      </dsp:nvSpPr>
      <dsp:spPr>
        <a:xfrm>
          <a:off x="4324020" y="753572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74E81-322A-43E3-88A0-573C0FFCABE2}">
      <dsp:nvSpPr>
        <dsp:cNvPr id="0" name=""/>
        <dsp:cNvSpPr/>
      </dsp:nvSpPr>
      <dsp:spPr>
        <a:xfrm>
          <a:off x="4037230" y="762986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99767-9C72-43A6-9F7A-FDE39054EFD0}">
      <dsp:nvSpPr>
        <dsp:cNvPr id="0" name=""/>
        <dsp:cNvSpPr/>
      </dsp:nvSpPr>
      <dsp:spPr>
        <a:xfrm>
          <a:off x="4037230" y="943555"/>
          <a:ext cx="107492" cy="107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B6DCF-7D46-44E3-95D8-17B1029EDC93}">
      <dsp:nvSpPr>
        <dsp:cNvPr id="0" name=""/>
        <dsp:cNvSpPr/>
      </dsp:nvSpPr>
      <dsp:spPr>
        <a:xfrm>
          <a:off x="3178691" y="3384378"/>
          <a:ext cx="3084999" cy="1169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728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Урочная деятельность</a:t>
          </a:r>
          <a:endParaRPr lang="ru-RU" sz="3200" kern="1200" dirty="0"/>
        </a:p>
      </dsp:txBody>
      <dsp:txXfrm>
        <a:off x="3235800" y="3441487"/>
        <a:ext cx="2970781" cy="1055674"/>
      </dsp:txXfrm>
    </dsp:sp>
    <dsp:sp modelId="{7641F1FE-1D5C-4ECE-AEE3-E3267A69C36E}">
      <dsp:nvSpPr>
        <dsp:cNvPr id="0" name=""/>
        <dsp:cNvSpPr/>
      </dsp:nvSpPr>
      <dsp:spPr>
        <a:xfrm>
          <a:off x="0" y="1635074"/>
          <a:ext cx="3426419" cy="29342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E1B34-EB14-40E5-A9E3-396238147B00}">
      <dsp:nvSpPr>
        <dsp:cNvPr id="0" name=""/>
        <dsp:cNvSpPr/>
      </dsp:nvSpPr>
      <dsp:spPr>
        <a:xfrm>
          <a:off x="5062176" y="2088233"/>
          <a:ext cx="3167418" cy="1122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728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Внеурочная деятельность</a:t>
          </a:r>
          <a:endParaRPr lang="ru-RU" sz="3200" kern="1200" dirty="0"/>
        </a:p>
      </dsp:txBody>
      <dsp:txXfrm>
        <a:off x="5116983" y="2143040"/>
        <a:ext cx="3057804" cy="1013116"/>
      </dsp:txXfrm>
    </dsp:sp>
    <dsp:sp modelId="{2776FF87-FA39-4252-8F64-5572518DF41F}">
      <dsp:nvSpPr>
        <dsp:cNvPr id="0" name=""/>
        <dsp:cNvSpPr/>
      </dsp:nvSpPr>
      <dsp:spPr>
        <a:xfrm>
          <a:off x="2602662" y="0"/>
          <a:ext cx="3024268" cy="28612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7CEF0-8622-45EB-B932-58462C5732CD}">
      <dsp:nvSpPr>
        <dsp:cNvPr id="0" name=""/>
        <dsp:cNvSpPr/>
      </dsp:nvSpPr>
      <dsp:spPr>
        <a:xfrm rot="10800000">
          <a:off x="370394" y="0"/>
          <a:ext cx="2715768" cy="2768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88C56-64EF-4CB5-8265-191FFF5E7AF6}">
      <dsp:nvSpPr>
        <dsp:cNvPr id="0" name=""/>
        <dsp:cNvSpPr/>
      </dsp:nvSpPr>
      <dsp:spPr>
        <a:xfrm>
          <a:off x="3209132" y="0"/>
          <a:ext cx="4608576" cy="276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0" rIns="398272" bIns="398272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Позволяет приобрести: </a:t>
          </a:r>
          <a:endParaRPr lang="ru-RU" sz="5600" kern="1200" dirty="0"/>
        </a:p>
      </dsp:txBody>
      <dsp:txXfrm>
        <a:off x="3209132" y="0"/>
        <a:ext cx="4608576" cy="276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0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9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1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9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7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6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9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3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2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chart" Target="../charts/chart2.xml"/><Relationship Id="rId7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51" y="-28236"/>
            <a:ext cx="8847230" cy="475252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«Формирование жизненного </a:t>
            </a:r>
            <a:b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200" dirty="0">
                <a:solidFill>
                  <a:schemeClr val="tx2">
                    <a:lumMod val="75000"/>
                  </a:schemeClr>
                </a:solidFill>
              </a:rPr>
              <a:t>опыта 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ученика через </a:t>
            </a:r>
            <a:r>
              <a:rPr lang="ru-RU" sz="4200" dirty="0">
                <a:solidFill>
                  <a:schemeClr val="tx2">
                    <a:lumMod val="75000"/>
                  </a:schemeClr>
                </a:solidFill>
              </a:rPr>
              <a:t>проектно-исследовательскую деятельность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363" y="3861048"/>
            <a:ext cx="6831006" cy="26819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Лазарева Эльвира Алиаскаровна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Учитель биологии, химии, географии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филиала МАОУ «Прииртышская СОШ»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– «Полуяновская СОШ» Тобольского района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528392"/>
          </a:xfrm>
        </p:spPr>
        <p:txBody>
          <a:bodyPr>
            <a:noAutofit/>
          </a:bodyPr>
          <a:lstStyle/>
          <a:p>
            <a:r>
              <a:rPr lang="ru-RU" sz="4000" dirty="0"/>
              <a:t>Проектно-исследовательский метод – </a:t>
            </a:r>
            <a:r>
              <a:rPr lang="ru-RU" sz="4000" dirty="0" smtClean="0"/>
              <a:t>«обучение </a:t>
            </a:r>
            <a:r>
              <a:rPr lang="ru-RU" sz="4000" dirty="0"/>
              <a:t>в деятельности, сотрудничестве, поиске, </a:t>
            </a:r>
            <a:r>
              <a:rPr lang="ru-RU" sz="4000" dirty="0" smtClean="0"/>
              <a:t>исследовании»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3357563"/>
          <a:ext cx="82296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3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Приспособленность выпускника к жизни в обществе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3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проектно-исследовательской деятельности на уроке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6729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внеурочной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4323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/>
              <a:t>Темы некоторых проектных и исследовательских работ моих учеников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«Проблема замусоривания моего села»</a:t>
            </a:r>
          </a:p>
          <a:p>
            <a:r>
              <a:rPr lang="ru-RU" dirty="0" smtClean="0"/>
              <a:t>«Изучение эффективности применения ростостимулирующих препаратов на развитие и урожайность томатов»</a:t>
            </a:r>
          </a:p>
          <a:p>
            <a:r>
              <a:rPr lang="ru-RU" dirty="0" smtClean="0"/>
              <a:t>«Биоиндикация экологического состояния поверхностных вод реки Иртыш и озера Волковское»</a:t>
            </a:r>
          </a:p>
          <a:p>
            <a:r>
              <a:rPr lang="ru-RU" dirty="0" smtClean="0"/>
              <a:t>«Биотестирование снега»</a:t>
            </a:r>
          </a:p>
          <a:p>
            <a:r>
              <a:rPr lang="ru-RU" dirty="0" smtClean="0"/>
              <a:t>«Влияние биологических и химических методов борьбы с бабочкой Капустной белянкой на урожай капусты»</a:t>
            </a:r>
          </a:p>
          <a:p>
            <a:r>
              <a:rPr lang="ru-RU" dirty="0" smtClean="0"/>
              <a:t>«Изучение влияния ЕП населения Полуяновского сельского поселения на численность обучающихся Полуяновской средней школы»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1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Сформированность                                  </a:t>
            </a:r>
            <a:br>
              <a:rPr lang="ru-RU" dirty="0" smtClean="0"/>
            </a:br>
            <a:r>
              <a:rPr lang="ru-RU" dirty="0" smtClean="0"/>
              <a:t>           личностных УУД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1" t="632" b="10272"/>
          <a:stretch/>
        </p:blipFill>
        <p:spPr>
          <a:xfrm>
            <a:off x="8022" y="946513"/>
            <a:ext cx="1755666" cy="55081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3800" r="11008" b="31100"/>
          <a:stretch/>
        </p:blipFill>
        <p:spPr>
          <a:xfrm>
            <a:off x="1599653" y="1988840"/>
            <a:ext cx="4271353" cy="4646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48950" r="54332" b="6950"/>
          <a:stretch/>
        </p:blipFill>
        <p:spPr>
          <a:xfrm rot="16200000">
            <a:off x="6687705" y="-321638"/>
            <a:ext cx="1872209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0" t="13250" b="23751"/>
          <a:stretch/>
        </p:blipFill>
        <p:spPr>
          <a:xfrm>
            <a:off x="5752907" y="2493906"/>
            <a:ext cx="3391093" cy="43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34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Сформированность познавательных УУД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88052"/>
          <a:ext cx="4680520" cy="29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6"/>
          <p:cNvGraphicFramePr>
            <a:graphicFrameLocks/>
          </p:cNvGraphicFramePr>
          <p:nvPr>
            <p:extLst/>
          </p:nvPr>
        </p:nvGraphicFramePr>
        <p:xfrm>
          <a:off x="4427984" y="1399053"/>
          <a:ext cx="5346972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" y="4122736"/>
            <a:ext cx="1350725" cy="1857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94" y="4441801"/>
            <a:ext cx="1277842" cy="1757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8" y="4749478"/>
            <a:ext cx="1286122" cy="1768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06" y="5032049"/>
            <a:ext cx="1288942" cy="1772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66" y="4402257"/>
            <a:ext cx="1288942" cy="1772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44043" y="5032049"/>
            <a:ext cx="1274709" cy="17532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92" y="4700383"/>
            <a:ext cx="1301813" cy="17905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0" y="4933109"/>
            <a:ext cx="1268228" cy="17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dirty="0" smtClean="0"/>
              <a:t>Взгляд со стороны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b="8233"/>
          <a:stretch/>
        </p:blipFill>
        <p:spPr>
          <a:xfrm>
            <a:off x="5004048" y="1052736"/>
            <a:ext cx="3456610" cy="5387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9164" r="2400" b="13250"/>
          <a:stretch/>
        </p:blipFill>
        <p:spPr>
          <a:xfrm>
            <a:off x="645132" y="1052736"/>
            <a:ext cx="3926868" cy="3717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301" y="4941168"/>
            <a:ext cx="42306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Знания, не рожденные опытом, бесплодны и полны ошибок. </a:t>
            </a:r>
          </a:p>
          <a:p>
            <a:pPr algn="r"/>
            <a:r>
              <a:rPr lang="ru-RU" sz="2400" dirty="0"/>
              <a:t>Леонардо да Винчи</a:t>
            </a:r>
          </a:p>
        </p:txBody>
      </p:sp>
    </p:spTree>
    <p:extLst>
      <p:ext uri="{BB962C8B-B14F-4D97-AF65-F5344CB8AC3E}">
        <p14:creationId xmlns:p14="http://schemas.microsoft.com/office/powerpoint/2010/main" val="26825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Источником моего опыта послужил вопрос ученика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887789"/>
              </p:ext>
            </p:extLst>
          </p:nvPr>
        </p:nvGraphicFramePr>
        <p:xfrm>
          <a:off x="2771800" y="1417638"/>
          <a:ext cx="5472608" cy="517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700213"/>
            <a:ext cx="2952750" cy="4425950"/>
          </a:xfrm>
        </p:spPr>
        <p:txBody>
          <a:bodyPr/>
          <a:lstStyle/>
          <a:p>
            <a:r>
              <a:rPr lang="ru-RU" b="1" dirty="0" smtClean="0"/>
              <a:t>«Зачем нам это нужно?»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«Это пригодится  нам в жизни?»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69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872208"/>
          </a:xfrm>
        </p:spPr>
        <p:txBody>
          <a:bodyPr/>
          <a:lstStyle/>
          <a:p>
            <a:r>
              <a:rPr lang="ru-RU" dirty="0" smtClean="0"/>
              <a:t>Противоречие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43608" y="4221088"/>
          <a:ext cx="6851104" cy="262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98672"/>
              </p:ext>
            </p:extLst>
          </p:nvPr>
        </p:nvGraphicFramePr>
        <p:xfrm>
          <a:off x="827584" y="1628800"/>
          <a:ext cx="86409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44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517971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Позиция учителя: </a:t>
            </a:r>
            <a:r>
              <a:rPr lang="ru-RU" dirty="0" smtClean="0"/>
              <a:t>ориентация на формирование предметных компетенций у учеников.</a:t>
            </a:r>
          </a:p>
          <a:p>
            <a:r>
              <a:rPr lang="ru-RU" b="1" dirty="0" smtClean="0"/>
              <a:t>Позиция ученика: </a:t>
            </a:r>
            <a:r>
              <a:rPr lang="ru-RU" dirty="0" smtClean="0"/>
              <a:t>формирование жизненных компетенций.</a:t>
            </a:r>
          </a:p>
          <a:p>
            <a:r>
              <a:rPr lang="ru-RU" dirty="0" smtClean="0"/>
              <a:t>Говоря о компетенциях, </a:t>
            </a:r>
            <a:r>
              <a:rPr lang="ru-RU" dirty="0"/>
              <a:t>следует </a:t>
            </a:r>
            <a:r>
              <a:rPr lang="ru-RU" dirty="0" smtClean="0"/>
              <a:t>сослаться </a:t>
            </a:r>
            <a:r>
              <a:rPr lang="ru-RU" dirty="0"/>
              <a:t>на </a:t>
            </a:r>
            <a:r>
              <a:rPr lang="ru-RU" dirty="0" smtClean="0"/>
              <a:t>ФГОС, </a:t>
            </a:r>
            <a:r>
              <a:rPr lang="ru-RU" dirty="0"/>
              <a:t>который ориентирован на деятельностный подход, на </a:t>
            </a:r>
            <a:r>
              <a:rPr lang="ru-RU" b="1" dirty="0"/>
              <a:t>«формирование ключевых компетенций, готовности учащихся использовать усвоенные знания, умения и способы деятельности в реальной жизни». </a:t>
            </a:r>
            <a:r>
              <a:rPr lang="ru-RU" dirty="0" smtClean="0"/>
              <a:t>Приоритет обучения – не освоение учениками знаний, умений и навыков, а умение учиться самостоятельно, добывать знания и уметь их перерабатывать, отбирать нужное, прочно их запоминать, связывать с другими.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4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сельской школы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0126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9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жизненного опыта ученика в процессе обучения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476178"/>
              </p:ext>
            </p:extLst>
          </p:nvPr>
        </p:nvGraphicFramePr>
        <p:xfrm>
          <a:off x="323528" y="1417638"/>
          <a:ext cx="8640960" cy="517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0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работы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6140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4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этапы организации учебного процесса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911534"/>
              </p:ext>
            </p:extLst>
          </p:nvPr>
        </p:nvGraphicFramePr>
        <p:xfrm>
          <a:off x="457200" y="1600200"/>
          <a:ext cx="85072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8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Проектно-исследовательская деятельность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219692"/>
              </p:ext>
            </p:extLst>
          </p:nvPr>
        </p:nvGraphicFramePr>
        <p:xfrm>
          <a:off x="457200" y="1556792"/>
          <a:ext cx="8229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9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427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La mente</vt:lpstr>
      <vt:lpstr> «Формирование жизненного   опыта ученика через проектно-исследовательскую деятельность»  </vt:lpstr>
      <vt:lpstr>Источником моего опыта послужил вопрос ученика </vt:lpstr>
      <vt:lpstr>Противоречие</vt:lpstr>
      <vt:lpstr>Проблема</vt:lpstr>
      <vt:lpstr>Особенности сельской школы</vt:lpstr>
      <vt:lpstr>Формирование жизненного опыта ученика в процессе обучения</vt:lpstr>
      <vt:lpstr>Система работы</vt:lpstr>
      <vt:lpstr>Основные этапы организации учебного процесса</vt:lpstr>
      <vt:lpstr>Проектно-исследовательская деятельность</vt:lpstr>
      <vt:lpstr>Проектно-исследовательский метод – «обучение в деятельности, сотрудничестве, поиске, исследовании»</vt:lpstr>
      <vt:lpstr>Приспособленность выпускника к жизни в обществе</vt:lpstr>
      <vt:lpstr>Виды проектно-исследовательской деятельности на уроке</vt:lpstr>
      <vt:lpstr>Виды внеурочной деятельности</vt:lpstr>
      <vt:lpstr>Темы некоторых проектных и исследовательских работ моих учеников</vt:lpstr>
      <vt:lpstr>          Сформированность                                              личностных УУД</vt:lpstr>
      <vt:lpstr>Сформированность познавательных УУД</vt:lpstr>
      <vt:lpstr>Взгляд со стороны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Tobolsk</cp:lastModifiedBy>
  <cp:revision>213</cp:revision>
  <dcterms:created xsi:type="dcterms:W3CDTF">2018-08-07T15:57:43Z</dcterms:created>
  <dcterms:modified xsi:type="dcterms:W3CDTF">2020-01-22T06:55:02Z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725284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