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256" r:id="rId3"/>
    <p:sldId id="257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80" r:id="rId19"/>
    <p:sldId id="279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8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2106120024997"/>
          <c:y val="0.10328638497652635"/>
          <c:w val="0.49674902470741222"/>
          <c:h val="0.8967136150234794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Pt>
            <c:idx val="0"/>
            <c:bubble3D val="0"/>
            <c:explosion val="0"/>
          </c:dPt>
          <c:dPt>
            <c:idx val="1"/>
            <c:bubble3D val="0"/>
            <c:explosion val="0"/>
          </c:dPt>
          <c:cat>
            <c:strRef>
              <c:f>Лист1!$A$2:$A$5</c:f>
              <c:strCache>
                <c:ptCount val="2"/>
                <c:pt idx="0">
                  <c:v>Назвали 1 и более театр - 64%</c:v>
                </c:pt>
                <c:pt idx="1">
                  <c:v>Не знают названия театров - 36%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[h]:mm:ss">
                  <c:v>64</c:v>
                </c:pt>
                <c:pt idx="1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2320782624906224"/>
          <c:y val="0.11821725690609571"/>
          <c:w val="0.36888199348298029"/>
          <c:h val="0.4945148053676436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Посещали театры до 1 класса - 80%</c:v>
                </c:pt>
                <c:pt idx="1">
                  <c:v>Только после поступления в 1 класс - 20%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7393627879848363"/>
          <c:y val="0.28667555668444822"/>
          <c:w val="0.3686514626086248"/>
          <c:h val="0.4910303953941260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Посещают театр 3 - 5 раз в год - 72%</c:v>
                </c:pt>
                <c:pt idx="1">
                  <c:v>Посещают театр 1 раз в год - 24%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7393627879848363"/>
          <c:y val="0.28667555668444833"/>
          <c:w val="0.3686514626086248"/>
          <c:h val="0.4910303953941261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Родители - 70%</c:v>
                </c:pt>
                <c:pt idx="1">
                  <c:v>Учитель - 30%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 formatCode="General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7393627879848363"/>
          <c:y val="0.28667555668444838"/>
          <c:w val="0.41036379508544102"/>
          <c:h val="0.4910303953941264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Нравится с классом - 57%</c:v>
                </c:pt>
                <c:pt idx="1">
                  <c:v>Нравится с семьёй - 43%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 formatCode="General">
                  <c:v>57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7393627879848363"/>
          <c:y val="0.28667555668444838"/>
          <c:w val="0.4103637950854413"/>
          <c:h val="0.6900334757834757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Узнавать что - то новое, интересное, культурно развиваться - 96%</c:v>
                </c:pt>
                <c:pt idx="1">
                  <c:v>Просто так - 4%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 formatCode="General">
                  <c:v>96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366146053916695"/>
          <c:y val="9.5317390881695344E-2"/>
          <c:w val="0.44768541967380332"/>
          <c:h val="0.6823884514435696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D4D86-29E9-425F-AE08-F2B94BFEB346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49D88-9302-4C29-B60C-6FD47913F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842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49D88-9302-4C29-B60C-6FD47913F8F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4B3F0-5E37-4EBD-9B56-01D875F0054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C1479-3B55-4F2B-8DB2-3C5937EABB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4" name="Picture 2" descr="F:\Новая папка\DSCN45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 rot="10800000" flipV="1">
            <a:off x="4211960" y="332656"/>
            <a:ext cx="4644008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1950-е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годы директор ГДК Ким Аркадьевич Осинцев пригласил из Минусинского драмтеатра актера и режиссера Игоря Георгиевича Букина. К режиссерской работе в Ишиме он приступил в 1954 году. 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Драматический коллектив был многочисленный, в основном молодежь и люди среднего возраста, работали с азартом и полной самоотдачей. Участвовали в ежегодных областных смотрах художественной самодеятельности и 30 октября 1959 году на очередном смотре в г. Тюмени драматический коллектив Дома культуры города Ишима был удостоен звания «Народный». Играли спектакль «Барабанщица» по пьесе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Салынского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uk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3525900" cy="2404468"/>
          </a:xfrm>
          <a:prstGeom prst="rect">
            <a:avLst/>
          </a:prstGeom>
        </p:spPr>
      </p:pic>
      <p:pic>
        <p:nvPicPr>
          <p:cNvPr id="8" name="Рисунок 7" descr="belaya-kartinka_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74105">
            <a:off x="362525" y="3702467"/>
            <a:ext cx="3892742" cy="2687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2627784" y="260648"/>
            <a:ext cx="6228184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1970 году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 городе появился другой коллектив Народного театра и опять под руководством режиссера И.Г. Букина. Он перешел в ЖДК им. Ленина в конце 60-х годов и возглавил коллектив самодеятельного театра при клубе. Звание «Народного» коллектив получил за спектакль «Бой с тенью» по пьесе В. Тур. Оба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ишимских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Народных театра работали плодотворно и дружно. Были случаи, когда артисты переходили из коллектива в коллектив на время постановки спектакля по приглашению режиссера. В 70-е годы в Тюменской области всего было 13 Народных театров, и два из них работало в Ишиме. 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развитием телевидения интерес к театру начал угасать. Последней постановкой народного театра Дома культуры стала пьеса В. Шукшина «После третьих петухов». Спектакль состоялся 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мая 1994 года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прошел один раз и больше коллектив не собирался.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793774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084637">
            <a:off x="309622" y="3830735"/>
            <a:ext cx="2851644" cy="2851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 rot="10800000" flipV="1">
            <a:off x="4067944" y="14427"/>
            <a:ext cx="4860032" cy="575542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настоящее время в Ишиме работает коллектив Народного театра в новом составе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который возглавляет Султанов Данил.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Первой постановкой возродившегося театра стал спектакль «Самоубийца» по пьесе Н.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Эрдмана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марте 1998 года. С тех пор и началась традиция ежегодных премьер к Дню театра. Театр назвали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«Зеркало»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его самодеятельные артисты, в основном, студенты, поэтому и зависит работа театра от учебного процесса (лето - время каникул). Через год, в 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апреле 1999 года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спектаклем «Некто в котелке» по А.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Милну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коллектив подтвердил звание Народного и получил диплом II степени. В первые годы XXI века в Ишиме проходили ежегодные «Театральные игрища» - конкурс творческих работ самодеятельных театров районов юга Тюменской области. 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1998 году возрождённый театр ютился под крышей городского ДК. 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2010 году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театр получил в свое распоряжение одноэтажное белокаменное здание по улице Казанской, 1. Здание построено в 1964 году, сначала здесь работал кинотеатр «Мир», с 1995 года размещался детский центр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центр «Мир музыки».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474464301_dscn2835.jpg"/>
          <p:cNvPicPr>
            <a:picLocks noChangeAspect="1"/>
          </p:cNvPicPr>
          <p:nvPr/>
        </p:nvPicPr>
        <p:blipFill>
          <a:blip r:embed="rId4" cstate="print"/>
          <a:srcRect l="2520" t="3316" r="2981" b="5501"/>
          <a:stretch>
            <a:fillRect/>
          </a:stretch>
        </p:blipFill>
        <p:spPr>
          <a:xfrm>
            <a:off x="0" y="260648"/>
            <a:ext cx="3927709" cy="2880320"/>
          </a:xfrm>
          <a:prstGeom prst="rect">
            <a:avLst/>
          </a:prstGeom>
        </p:spPr>
      </p:pic>
      <p:pic>
        <p:nvPicPr>
          <p:cNvPr id="7" name="Рисунок 6" descr="-RLjxdP5Le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212976"/>
            <a:ext cx="228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8496944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 2016 - 2018 годах здание </a:t>
            </a:r>
            <a:r>
              <a:rPr lang="ru-RU" dirty="0" err="1" smtClean="0"/>
              <a:t>Ишимского</a:t>
            </a:r>
            <a:r>
              <a:rPr lang="ru-RU" dirty="0" smtClean="0"/>
              <a:t> театра вновь преобразилось, было обшито </a:t>
            </a:r>
            <a:r>
              <a:rPr lang="ru-RU" dirty="0" err="1" smtClean="0"/>
              <a:t>сайдингом</a:t>
            </a:r>
            <a:r>
              <a:rPr lang="ru-RU" dirty="0" smtClean="0"/>
              <a:t>, а также был проведен капитальный ремонт внутри помещения. В зале был залит пол, и заменена сцена. Возле здания театра теперь есть новая современная парковка, а перед центральным входом - новое покрытие из брусчатки. За театром же располагается не большая, но уютная детская площадка</a:t>
            </a:r>
            <a:endParaRPr lang="ru-RU" dirty="0"/>
          </a:p>
        </p:txBody>
      </p:sp>
      <p:pic>
        <p:nvPicPr>
          <p:cNvPr id="6" name="Рисунок 5" descr="a43a3096ed0844572add297c0141401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844824"/>
            <a:ext cx="8280920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Fc3TRRN4thk.jpg"/>
          <p:cNvPicPr>
            <a:picLocks noChangeAspect="1"/>
          </p:cNvPicPr>
          <p:nvPr/>
        </p:nvPicPr>
        <p:blipFill>
          <a:blip r:embed="rId3" cstate="print"/>
          <a:srcRect b="2751"/>
          <a:stretch>
            <a:fillRect/>
          </a:stretch>
        </p:blipFill>
        <p:spPr>
          <a:xfrm>
            <a:off x="0" y="620688"/>
            <a:ext cx="9144000" cy="592832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1640" y="260648"/>
            <a:ext cx="6645345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Актерский состав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Ишимского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театра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 rot="10800000" flipV="1">
            <a:off x="4355976" y="692696"/>
            <a:ext cx="4135878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На базе </a:t>
            </a:r>
            <a:r>
              <a:rPr lang="ru-RU" dirty="0" err="1" smtClean="0"/>
              <a:t>Ишимского</a:t>
            </a:r>
            <a:r>
              <a:rPr lang="ru-RU" dirty="0" smtClean="0"/>
              <a:t> театра работает детская театральная студия «Пульс» под руководством Юлии Бачуриной, она же режиссер-постановщик. В их репертуаре спектакли: «Котенок на снегу», «Сказка на крыше».</a:t>
            </a:r>
            <a:endParaRPr lang="ru-RU" dirty="0"/>
          </a:p>
        </p:txBody>
      </p:sp>
      <p:pic>
        <p:nvPicPr>
          <p:cNvPr id="6" name="Рисунок 5" descr="hCKR90DIET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76672"/>
            <a:ext cx="2862064" cy="4293096"/>
          </a:xfrm>
          <a:prstGeom prst="rect">
            <a:avLst/>
          </a:prstGeom>
        </p:spPr>
      </p:pic>
      <p:pic>
        <p:nvPicPr>
          <p:cNvPr id="7" name="Рисунок 6" descr="c9-FKKlWEI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2852936"/>
            <a:ext cx="4704523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Sequence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74185" cy="3079229"/>
          </a:xfrm>
          <a:prstGeom prst="rect">
            <a:avLst/>
          </a:prstGeom>
        </p:spPr>
      </p:pic>
      <p:pic>
        <p:nvPicPr>
          <p:cNvPr id="8" name="Picture 2" descr="F:\Новая папка\DSCN39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801" y="2420888"/>
            <a:ext cx="7888199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7" name="Picture 3" descr="F:\PC290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5112568" cy="3834426"/>
          </a:xfrm>
          <a:prstGeom prst="rect">
            <a:avLst/>
          </a:prstGeom>
          <a:noFill/>
        </p:spPr>
      </p:pic>
      <p:pic>
        <p:nvPicPr>
          <p:cNvPr id="2050" name="Picture 2" descr="F:\Новая папка\DSCN45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5800" y="1380400"/>
            <a:ext cx="4108200" cy="547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 descr="F:\фото Алины театр\IMG_20190227_140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8676291" cy="5517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55576" y="332656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Классный час «Театр в нашей жизни»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7" name="Picture 3" descr="F:\фото Алины театр\IMG_20190227_140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3" y="1"/>
            <a:ext cx="6876257" cy="6792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bigstock-stage-with-red-curtain-54459404-cut-out-3-1900-jpg-broadw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93614" y="-5847257"/>
            <a:ext cx="4016484" cy="1249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Театр! Как  много значит слово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всех, кто был там много раз!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важно и порою ново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Бывает действие для нас!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Мы на спектаклях умираем,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героем вместе слезы льем...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Хотя порой прекрасно знаем,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все печали ни о чем!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Забыв про возраст, неудачи,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Стремимся мы в чужую жизнь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от чужого горя плачем,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чужим успехом рвемся ввысь!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спектаклях жизнь как на ладони,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все откроется в конце: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был злодеем, кто героем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ужасной маской на лице.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Театр! Театр! Как много значат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нас порой твои слова!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разве может быть иначе?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театре жизнь всегда права!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13" name="Диаграмма 12"/>
          <p:cNvGraphicFramePr/>
          <p:nvPr/>
        </p:nvGraphicFramePr>
        <p:xfrm>
          <a:off x="-396552" y="692696"/>
          <a:ext cx="4248472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71600" y="260648"/>
            <a:ext cx="286790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1 .Какие театры Вы знаете?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79912" y="2780928"/>
            <a:ext cx="518457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2.В каком возрасте первый раз Вы попали в театр?</a:t>
            </a:r>
            <a:endParaRPr lang="ru-RU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016250" y="3356992"/>
          <a:ext cx="6127750" cy="14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-468560" y="5229200"/>
          <a:ext cx="5784850" cy="14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755576" y="4797152"/>
            <a:ext cx="31672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3.Как часто вы ходите в театр?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-1044624" y="692696"/>
          <a:ext cx="5784850" cy="14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11560" y="332656"/>
            <a:ext cx="484363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4.Кто является инициатором этих походов?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771800" y="2708920"/>
          <a:ext cx="5784850" cy="14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2204864"/>
            <a:ext cx="381521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5.Нравиться ли вам бывать в театре?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-972616" y="4293096"/>
          <a:ext cx="5784850" cy="1908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11560" y="3717032"/>
            <a:ext cx="28439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6.Зачем вы ходите в театр?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bigstock-stage-with-red-curtain-54459404-cut-out-3-1900-jpg-broadw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2555776" y="1340768"/>
            <a:ext cx="43742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Театр – это мысли свободный полет,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Театр - здесь фантазия щедро цветет.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 театре сердец расплавляется лед.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И чудо рождается здесь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с третьим звонком.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Театр - здесь искусства в едино сплелись.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Театр - здесь мечта и реальность слились.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Театр - здесь все помыслы тянутся ввысь.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И чудо рождается здесь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с третьим звонком.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Театр - и работа, и дом, где живем,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Театр - здесь себя до конца отдаем.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 театре родимся, в театре умрем.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Ведь чудо рождается здесь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с третьим звонком.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555776" y="2852936"/>
            <a:ext cx="458170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pic>
        <p:nvPicPr>
          <p:cNvPr id="6" name="Рисунок 5" descr="1523577377_957-gifka-maska-s-peryam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192813">
            <a:off x="216781" y="3078697"/>
            <a:ext cx="2943311" cy="3331189"/>
          </a:xfrm>
          <a:prstGeom prst="rect">
            <a:avLst/>
          </a:prstGeom>
        </p:spPr>
      </p:pic>
      <p:pic>
        <p:nvPicPr>
          <p:cNvPr id="7" name="Рисунок 6" descr="a43a3096ed0844572add297c0141401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3159" y="115174"/>
            <a:ext cx="3831329" cy="2458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6" y="260648"/>
            <a:ext cx="64443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в нашей жизни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793774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74444">
            <a:off x="4756238" y="1380990"/>
            <a:ext cx="3823305" cy="3823305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412776"/>
            <a:ext cx="3755715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 rot="10800000" flipV="1">
            <a:off x="395536" y="96452"/>
            <a:ext cx="3528392" cy="209288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ипотеза: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сегодняшние дети мало интересуются театром. Имея высокую технологическую базу ,человек чаще всего забывает о потребностях своей души ,о саморазвитии, о приобщении к культурным ценностям.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067944" y="1628800"/>
            <a:ext cx="4716016" cy="184665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ели: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*выяснить историю создания театров в нашем городе;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*узнать какое место занимает театр в жизни моих сверстников;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573016"/>
            <a:ext cx="45720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                                     Задачи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*собрать сведения о театрах нашего города;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*провести исследование о посещение одноклассниками театров;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*проанализировать полученные данные;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*внести свои предложения;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5373216"/>
            <a:ext cx="381642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учащиеся начальных классов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3923928" y="908720"/>
            <a:ext cx="468052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u="sng" dirty="0" smtClean="0"/>
              <a:t>В 1910 году</a:t>
            </a:r>
            <a:r>
              <a:rPr lang="ru-RU" dirty="0" smtClean="0"/>
              <a:t> предприимчивый вятский мещанин Сергей Александрович Астапов, бывший актер со звучным псевдонимом Ярославцев-Сибиряк, построил на территории </a:t>
            </a:r>
            <a:r>
              <a:rPr lang="ru-RU" dirty="0" err="1" smtClean="0"/>
              <a:t>Ишимского</a:t>
            </a:r>
            <a:r>
              <a:rPr lang="ru-RU" dirty="0" smtClean="0"/>
              <a:t> городского сада здание концертного зала. Позже бытовало другое название этого помещения - летний театр .Он просуществовал до 1950 года.</a:t>
            </a:r>
            <a:endParaRPr lang="ru-RU" dirty="0"/>
          </a:p>
        </p:txBody>
      </p:sp>
      <p:pic>
        <p:nvPicPr>
          <p:cNvPr id="5" name="Рисунок 4" descr="cisafisha_136092296474_59496d93e18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851639">
            <a:off x="944852" y="3145668"/>
            <a:ext cx="27146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10800000" flipV="1">
            <a:off x="5004048" y="1206045"/>
            <a:ext cx="3528392" cy="42780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последние месяцы 1919 года в Ишиме появился театр имени А.В.Луначарского. Во главе образованного центрального театрального комитета был назначен А .В. Луначарский. Поэтому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шимский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вновь созданный театр стал носить имя комиссара просвещения. Находился театр в доме купцов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Кутыревых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сейчас магазин называется «Новый стиль»,на улице Луначарского)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долго работал театр им. А.В. Луначарского не известно, но, судя по заметкам в газете «Серп и молот», в 1926 году собственного театра в Ишиме уже не было.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556792"/>
            <a:ext cx="3823072" cy="2836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260648"/>
            <a:ext cx="4644008" cy="3416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Вновь заработал театр, </a:t>
            </a:r>
            <a:r>
              <a:rPr lang="ru-RU" u="sng" dirty="0" smtClean="0"/>
              <a:t>27 мая 1926 года, </a:t>
            </a:r>
            <a:r>
              <a:rPr lang="ru-RU" dirty="0" smtClean="0"/>
              <a:t>играли по пьесе А.В. Луначарского «Поджигатели». Тогда в Ишиме было три основных сценических площадки для театральных постановок: сезонный летний театр в городском парке, городской Дом культуры (ГДК) и железнодорожный Дом культуры (ЖДК) им. Ильича. Самодеятельные театральные коллективы работали при городском и железнодорожном домах культуры.</a:t>
            </a:r>
          </a:p>
          <a:p>
            <a:endParaRPr lang="ru-RU" dirty="0"/>
          </a:p>
        </p:txBody>
      </p:sp>
      <p:pic>
        <p:nvPicPr>
          <p:cNvPr id="6" name="Рисунок 5" descr="img87.jpg"/>
          <p:cNvPicPr>
            <a:picLocks noChangeAspect="1"/>
          </p:cNvPicPr>
          <p:nvPr/>
        </p:nvPicPr>
        <p:blipFill>
          <a:blip r:embed="rId3" cstate="print"/>
          <a:srcRect t="19288" b="18107"/>
          <a:stretch>
            <a:fillRect/>
          </a:stretch>
        </p:blipFill>
        <p:spPr>
          <a:xfrm>
            <a:off x="251520" y="260648"/>
            <a:ext cx="3744416" cy="2750546"/>
          </a:xfrm>
          <a:prstGeom prst="rect">
            <a:avLst/>
          </a:prstGeom>
        </p:spPr>
      </p:pic>
      <p:pic>
        <p:nvPicPr>
          <p:cNvPr id="9" name="Рисунок 8" descr="75_big.jpg"/>
          <p:cNvPicPr>
            <a:picLocks noChangeAspect="1"/>
          </p:cNvPicPr>
          <p:nvPr/>
        </p:nvPicPr>
        <p:blipFill>
          <a:blip r:embed="rId4" cstate="print"/>
          <a:srcRect b="18290"/>
          <a:stretch>
            <a:fillRect/>
          </a:stretch>
        </p:blipFill>
        <p:spPr>
          <a:xfrm>
            <a:off x="4283968" y="3933056"/>
            <a:ext cx="4406337" cy="2700301"/>
          </a:xfrm>
          <a:prstGeom prst="rect">
            <a:avLst/>
          </a:prstGeom>
        </p:spPr>
      </p:pic>
      <p:pic>
        <p:nvPicPr>
          <p:cNvPr id="10" name="Рисунок 9" descr="_ZDK_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212976"/>
            <a:ext cx="3771848" cy="3312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 rot="10800000" flipV="1">
            <a:off x="4211960" y="209546"/>
            <a:ext cx="4608512" cy="649408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театре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шимцы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забывали даже и в военное время. Летом 1941 года было пять основных режиссеров-постановщиков. Премьеры шли через два дня. Чаще всего за сезон с марта по сентябрь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941 года ставили «Без вины виноватые» Островского и «Трактирщицу» Гольдони, хотя репертуар состоял из 17 спектаклей. В зависимости от времени года играли в клубе или летнем театре.</a:t>
            </a:r>
          </a:p>
          <a:p>
            <a:pPr indent="238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ноябре 1942 года клуб им. Ильича был сдан в аренду Омскому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ТЮЗу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им. 20-летия Ленинского комсомола. </a:t>
            </a:r>
          </a:p>
          <a:p>
            <a:pPr indent="238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 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июня 1943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года ТЮЗ работал в летнем театре городского сада и брал на себя некоторые расходы, связанные с ремонтом и содержанием здания. Театр им. 20-летия Ленинского комсомола работал в Ишиме 11 месяцев.  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23 декабря 1943 года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было принято решение организовать в Ишиме колхозно-совхозный театр. Театр располагался в городском Доме культуры, его директором был назначен Михаил Федорович Тарасов. Просуществовал он так же недолго, как и театр им. А.В. Луначарского. Зданию был необходим ремонт, а средств не хватало. И в мае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 1949 года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театр закрыли. </a:t>
            </a:r>
          </a:p>
          <a:p>
            <a:pPr marL="0" marR="0" lvl="0" indent="2381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523577377_957-gifka-maska-s-peryam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45351">
            <a:off x="115979" y="2195138"/>
            <a:ext cx="36861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ekstura-fon-linii-rozovyy-50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 rot="10800000" flipV="1">
            <a:off x="4283968" y="1412776"/>
            <a:ext cx="4355976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8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уже через год неутомимый Степан Михайлович Федоров, ныне Почетный гражданин города Ишима, вновь собрал артистов в любительский кружок при городском Доме культуры. Так началась новая эра в развитии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Ишимского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театра, как всегда самодеятельного.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_MG_985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48680"/>
            <a:ext cx="3371180" cy="5209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543</Words>
  <Application>Microsoft Office PowerPoint</Application>
  <PresentationFormat>Экран (4:3)</PresentationFormat>
  <Paragraphs>73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21</cp:revision>
  <dcterms:created xsi:type="dcterms:W3CDTF">2019-02-14T12:25:35Z</dcterms:created>
  <dcterms:modified xsi:type="dcterms:W3CDTF">2019-03-11T09:54:09Z</dcterms:modified>
</cp:coreProperties>
</file>