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94" r:id="rId2"/>
    <p:sldId id="257" r:id="rId3"/>
    <p:sldId id="296" r:id="rId4"/>
    <p:sldId id="300" r:id="rId5"/>
    <p:sldId id="299" r:id="rId6"/>
    <p:sldId id="316" r:id="rId7"/>
    <p:sldId id="315" r:id="rId8"/>
    <p:sldId id="314" r:id="rId9"/>
    <p:sldId id="313" r:id="rId10"/>
    <p:sldId id="312" r:id="rId11"/>
    <p:sldId id="311" r:id="rId12"/>
    <p:sldId id="310" r:id="rId13"/>
    <p:sldId id="309" r:id="rId14"/>
    <p:sldId id="308" r:id="rId15"/>
    <p:sldId id="307" r:id="rId16"/>
    <p:sldId id="306" r:id="rId17"/>
    <p:sldId id="305" r:id="rId18"/>
    <p:sldId id="304" r:id="rId19"/>
    <p:sldId id="303" r:id="rId20"/>
    <p:sldId id="302" r:id="rId21"/>
    <p:sldId id="301" r:id="rId22"/>
    <p:sldId id="298" r:id="rId23"/>
    <p:sldId id="318" r:id="rId24"/>
    <p:sldId id="324" r:id="rId25"/>
    <p:sldId id="325" r:id="rId26"/>
    <p:sldId id="323" r:id="rId27"/>
    <p:sldId id="322" r:id="rId28"/>
    <p:sldId id="321" r:id="rId29"/>
    <p:sldId id="320" r:id="rId30"/>
    <p:sldId id="319" r:id="rId31"/>
    <p:sldId id="326" r:id="rId32"/>
    <p:sldId id="317" r:id="rId33"/>
    <p:sldId id="331" r:id="rId34"/>
    <p:sldId id="333" r:id="rId35"/>
    <p:sldId id="332" r:id="rId36"/>
    <p:sldId id="330" r:id="rId37"/>
    <p:sldId id="329" r:id="rId38"/>
    <p:sldId id="328" r:id="rId39"/>
    <p:sldId id="295" r:id="rId40"/>
    <p:sldId id="334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00"/>
    <a:srgbClr val="99FFCC"/>
    <a:srgbClr val="99FF66"/>
    <a:srgbClr val="FF3300"/>
    <a:srgbClr val="29D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C5760-404A-4901-9278-97DBC06FC30A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01789-5FC7-493C-964C-940C9F3F3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4B8E25-B335-45E9-8121-C668EB0A6A64}" type="slidenum">
              <a:rPr lang="ru-RU"/>
              <a:pPr/>
              <a:t>2</a:t>
            </a:fld>
            <a:endParaRPr lang="ru-RU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683F2-3F0C-4646-A6BA-5824E61B9E73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723A7-6FAA-4847-91D0-DA35B7D24C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audio" Target="../media/audio3.wav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3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slide" Target="slide2.xml"/><Relationship Id="rId4" Type="http://schemas.openxmlformats.org/officeDocument/2006/relationships/image" Target="../media/image7.gif"/><Relationship Id="rId9" Type="http://schemas.openxmlformats.org/officeDocument/2006/relationships/audio" Target="../media/audio3.wav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3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gif"/><Relationship Id="rId12" Type="http://schemas.openxmlformats.org/officeDocument/2006/relationships/audio" Target="../media/audio3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audio" Target="../media/audio4.wav"/><Relationship Id="rId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image" Target="../media/image7.gif"/><Relationship Id="rId9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.jpeg"/><Relationship Id="rId7" Type="http://schemas.openxmlformats.org/officeDocument/2006/relationships/slide" Target="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audio" Target="../media/audio3.wav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3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Безимени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 rot="-1154553">
            <a:off x="907725" y="1036375"/>
            <a:ext cx="7086998" cy="14827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5400" b="1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107763" dir="2700000" algn="ctr" rotWithShape="0">
                    <a:srgbClr val="800000">
                      <a:alpha val="50000"/>
                    </a:srgbClr>
                  </a:outerShdw>
                </a:effectLst>
                <a:latin typeface="Century Gothic"/>
              </a:rPr>
              <a:t>Таблица умножения </a:t>
            </a:r>
            <a:endParaRPr lang="ru-RU" sz="5400" b="1" kern="10" dirty="0">
              <a:ln w="19050">
                <a:solidFill>
                  <a:srgbClr val="80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107763" dir="2700000" algn="ctr" rotWithShape="0">
                  <a:srgbClr val="800000">
                    <a:alpha val="50000"/>
                  </a:srgbClr>
                </a:outerShdw>
              </a:effectLst>
              <a:latin typeface="Century Gothic"/>
            </a:endParaRP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 rot="20670023">
            <a:off x="2843212" y="1628775"/>
            <a:ext cx="6300787" cy="18002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107763" dir="2700000" algn="ctr" rotWithShape="0">
                    <a:srgbClr val="800000">
                      <a:alpha val="50000"/>
                    </a:srgbClr>
                  </a:outerShdw>
                </a:effectLst>
                <a:latin typeface="Century Gothic"/>
              </a:rPr>
              <a:t>И  деления на 9</a:t>
            </a:r>
            <a:endParaRPr lang="ru-RU" sz="3600" b="1" kern="10" dirty="0">
              <a:ln w="19050">
                <a:solidFill>
                  <a:srgbClr val="800000"/>
                </a:solidFill>
                <a:round/>
                <a:headEnd/>
                <a:tailEnd/>
              </a:ln>
              <a:solidFill>
                <a:srgbClr val="FFCC00"/>
              </a:solidFill>
              <a:effectLst>
                <a:outerShdw dist="107763" dir="2700000" algn="ctr" rotWithShape="0">
                  <a:srgbClr val="800000">
                    <a:alpha val="50000"/>
                  </a:srgbClr>
                </a:outerShdw>
              </a:effectLst>
              <a:latin typeface="Century Gothic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5214950"/>
            <a:ext cx="351628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Презентацию выполнила:</a:t>
            </a:r>
          </a:p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Аверина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Н.К.</a:t>
            </a:r>
            <a:endParaRPr lang="ru-RU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143900" y="6215082"/>
            <a:ext cx="785818" cy="6429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9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8</a:t>
            </a:r>
            <a:endParaRPr lang="ru-RU" sz="10000" b="1" cap="all" spc="0" dirty="0">
              <a:ln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" action="ppaction://hlinkshowjump?jump=nextslide" highlightClick="1">
              <a:snd r:embed="rId6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9600" dirty="0" smtClean="0">
                <a:solidFill>
                  <a:srgbClr val="00FF00"/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endParaRPr lang="ru-RU" sz="10000" b="1" cap="all" spc="0" dirty="0">
              <a:ln/>
              <a:solidFill>
                <a:srgbClr val="00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7</a:t>
            </a:r>
            <a:r>
              <a:rPr lang="en-US" sz="9600" dirty="0" smtClean="0">
                <a:solidFill>
                  <a:schemeClr val="tx2">
                    <a:lumMod val="50000"/>
                  </a:schemeClr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chemeClr val="tx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10000" b="1" cap="all" spc="0" dirty="0">
              <a:ln/>
              <a:solidFill>
                <a:schemeClr val="tx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chemeClr val="bg1">
                    <a:lumMod val="6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9600" dirty="0" smtClean="0">
                <a:solidFill>
                  <a:schemeClr val="bg1">
                    <a:lumMod val="65000"/>
                  </a:schemeClr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chemeClr val="bg1">
                    <a:lumMod val="6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endParaRPr lang="ru-RU" sz="10000" b="1" cap="all" spc="0" dirty="0">
              <a:ln/>
              <a:solidFill>
                <a:schemeClr val="bg1">
                  <a:lumMod val="6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10000" b="1" cap="all" spc="0" dirty="0">
              <a:ln/>
              <a:solidFill>
                <a:schemeClr val="accent6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8</a:t>
            </a:r>
            <a:r>
              <a:rPr lang="en-US" sz="9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10000" b="1" cap="all" spc="0" dirty="0">
              <a:ln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786182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300114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10</a:t>
            </a:r>
            <a:r>
              <a:rPr lang="en-US" sz="9600" dirty="0" smtClean="0">
                <a:solidFill>
                  <a:srgbClr val="00FF00"/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10000" b="1" cap="all" spc="0" dirty="0">
              <a:ln/>
              <a:solidFill>
                <a:srgbClr val="00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r>
              <a:rPr lang="en-US" sz="9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10000" b="1" cap="all" spc="0" dirty="0">
              <a:ln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9600" dirty="0" smtClean="0">
                <a:solidFill>
                  <a:schemeClr val="accent1"/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6</a:t>
            </a:r>
            <a:endParaRPr lang="ru-RU" sz="10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300114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9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10</a:t>
            </a:r>
            <a:endParaRPr lang="ru-RU" sz="10000" b="1" cap="all" spc="0" dirty="0">
              <a:ln/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туч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0"/>
            <a:ext cx="4214842" cy="5176926"/>
          </a:xfrm>
          <a:prstGeom prst="rect">
            <a:avLst/>
          </a:prstGeom>
          <a:noFill/>
        </p:spPr>
      </p:pic>
      <p:pic>
        <p:nvPicPr>
          <p:cNvPr id="3" name="Picture 3" descr="Безимени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9" descr="туч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0"/>
            <a:ext cx="4214842" cy="5176926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75" y="285750"/>
            <a:ext cx="4429125" cy="254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atura MT Script Capitals" pitchFamily="66" charset="0"/>
              </a:rPr>
              <a:t>Обидно,               но вы ошиблись!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ivaldi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rgbClr val="99FF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9600" dirty="0" smtClean="0">
                <a:solidFill>
                  <a:srgbClr val="99FFCC"/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rgbClr val="99FF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endParaRPr lang="ru-RU" sz="10000" b="1" cap="all" spc="0" dirty="0">
              <a:ln/>
              <a:solidFill>
                <a:srgbClr val="99FF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rgbClr val="99FF66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</a:t>
            </a:r>
            <a:r>
              <a:rPr lang="en-US" sz="9600" dirty="0" smtClean="0">
                <a:solidFill>
                  <a:srgbClr val="99FF66"/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rgbClr val="99FF66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10000" b="1" cap="all" spc="0" dirty="0">
              <a:ln/>
              <a:solidFill>
                <a:srgbClr val="99FF66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99FF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10000" dirty="0" smtClean="0">
                <a:solidFill>
                  <a:srgbClr val="99FFCC"/>
                </a:solidFill>
              </a:rPr>
              <a:t> </a:t>
            </a:r>
            <a:r>
              <a:rPr lang="ru-RU" sz="10000" dirty="0" smtClean="0">
                <a:solidFill>
                  <a:srgbClr val="99FFCC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99FF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9600" b="1" cap="all" dirty="0">
              <a:ln/>
              <a:solidFill>
                <a:srgbClr val="99FF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72</a:t>
            </a:r>
            <a:r>
              <a:rPr lang="en-US" sz="10000" dirty="0" smtClean="0">
                <a:solidFill>
                  <a:srgbClr val="FF00FF"/>
                </a:solidFill>
              </a:rPr>
              <a:t> </a:t>
            </a:r>
            <a:r>
              <a:rPr lang="ru-RU" sz="10000" dirty="0" smtClean="0">
                <a:solidFill>
                  <a:srgbClr val="FF00FF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8</a:t>
            </a:r>
            <a:endParaRPr lang="ru-RU" sz="9600" b="1" cap="all" dirty="0">
              <a:ln/>
              <a:solidFill>
                <a:srgbClr val="FF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FF33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27</a:t>
            </a:r>
            <a:r>
              <a:rPr lang="en-US" sz="10000" dirty="0" smtClean="0">
                <a:solidFill>
                  <a:srgbClr val="FF3300"/>
                </a:solidFill>
              </a:rPr>
              <a:t> </a:t>
            </a:r>
            <a:r>
              <a:rPr lang="ru-RU" sz="10000" dirty="0" smtClean="0">
                <a:solidFill>
                  <a:srgbClr val="FF330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FF33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endParaRPr lang="ru-RU" sz="9600" b="1" cap="all" dirty="0">
              <a:ln/>
              <a:solidFill>
                <a:srgbClr val="FF33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81</a:t>
            </a:r>
            <a:r>
              <a:rPr lang="en-US" sz="10000" dirty="0" smtClean="0">
                <a:solidFill>
                  <a:srgbClr val="00FF00"/>
                </a:solidFill>
              </a:rPr>
              <a:t> </a:t>
            </a:r>
            <a:r>
              <a:rPr lang="ru-RU" sz="10000" dirty="0" smtClean="0">
                <a:solidFill>
                  <a:srgbClr val="00FF0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9600" b="1" cap="all" dirty="0">
              <a:ln/>
              <a:solidFill>
                <a:srgbClr val="00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FF33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18</a:t>
            </a:r>
            <a:r>
              <a:rPr lang="en-US" sz="10000" dirty="0" smtClean="0">
                <a:solidFill>
                  <a:srgbClr val="FF3300"/>
                </a:solidFill>
              </a:rPr>
              <a:t> </a:t>
            </a:r>
            <a:r>
              <a:rPr lang="ru-RU" sz="10000" dirty="0" smtClean="0">
                <a:solidFill>
                  <a:srgbClr val="FF330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FF33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9600" b="1" cap="all" dirty="0">
              <a:ln/>
              <a:solidFill>
                <a:srgbClr val="FF33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" action="ppaction://hlinkshowjump?jump=nextslide" highlightClick="1">
              <a:snd r:embed="rId11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45</a:t>
            </a:r>
            <a:r>
              <a:rPr lang="en-US" sz="10000" dirty="0" smtClean="0">
                <a:solidFill>
                  <a:srgbClr val="FF00FF"/>
                </a:solidFill>
              </a:rPr>
              <a:t> </a:t>
            </a:r>
            <a:r>
              <a:rPr lang="ru-RU" sz="10000" dirty="0" smtClean="0">
                <a:solidFill>
                  <a:srgbClr val="FF00FF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endParaRPr lang="ru-RU" sz="9600" b="1" cap="all" dirty="0">
              <a:ln/>
              <a:solidFill>
                <a:srgbClr val="FF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26070" y="2199678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54</a:t>
            </a:r>
            <a:r>
              <a:rPr lang="en-US" sz="10000" dirty="0" smtClean="0">
                <a:solidFill>
                  <a:srgbClr val="00FF00"/>
                </a:solidFill>
              </a:rPr>
              <a:t> </a:t>
            </a:r>
            <a:r>
              <a:rPr lang="ru-RU" sz="10000" dirty="0" smtClean="0">
                <a:solidFill>
                  <a:srgbClr val="00FF0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9600" b="1" cap="all" dirty="0">
              <a:ln/>
              <a:solidFill>
                <a:srgbClr val="00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10000" dirty="0" smtClean="0">
                <a:solidFill>
                  <a:srgbClr val="FF00FF"/>
                </a:solidFill>
              </a:rPr>
              <a:t> </a:t>
            </a:r>
            <a:r>
              <a:rPr lang="ru-RU" sz="10000" dirty="0" smtClean="0">
                <a:solidFill>
                  <a:srgbClr val="FF00FF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endParaRPr lang="ru-RU" sz="9600" b="1" cap="all" dirty="0">
              <a:ln/>
              <a:solidFill>
                <a:srgbClr val="FF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9600" dirty="0" smtClean="0">
                <a:solidFill>
                  <a:srgbClr val="00FF00"/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10000" b="1" cap="all" spc="0" dirty="0">
              <a:ln/>
              <a:solidFill>
                <a:srgbClr val="00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72</a:t>
            </a:r>
            <a:r>
              <a:rPr lang="en-US" sz="10000" dirty="0" smtClean="0">
                <a:solidFill>
                  <a:srgbClr val="7030A0"/>
                </a:solidFill>
              </a:rPr>
              <a:t> </a:t>
            </a:r>
            <a:r>
              <a:rPr lang="ru-RU" sz="10000" dirty="0" smtClean="0">
                <a:solidFill>
                  <a:srgbClr val="7030A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9600" b="1" cap="all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36</a:t>
            </a:r>
            <a:r>
              <a:rPr lang="en-US" sz="10000" dirty="0" smtClean="0">
                <a:solidFill>
                  <a:srgbClr val="002060"/>
                </a:solidFill>
              </a:rPr>
              <a:t> </a:t>
            </a:r>
            <a:r>
              <a:rPr lang="ru-RU" sz="10000" dirty="0" smtClean="0">
                <a:solidFill>
                  <a:srgbClr val="00206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</a:t>
            </a:r>
            <a:endParaRPr lang="ru-RU" sz="96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63</a:t>
            </a:r>
            <a:r>
              <a:rPr lang="en-US" sz="10000" dirty="0" smtClean="0">
                <a:solidFill>
                  <a:srgbClr val="0070C0"/>
                </a:solidFill>
              </a:rPr>
              <a:t> </a:t>
            </a:r>
            <a:r>
              <a:rPr lang="ru-RU" sz="10000" dirty="0" smtClean="0">
                <a:solidFill>
                  <a:srgbClr val="0070C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7</a:t>
            </a:r>
            <a:endParaRPr lang="ru-RU" sz="9600" b="1" cap="all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54</a:t>
            </a:r>
            <a:r>
              <a:rPr lang="en-US" sz="10000" dirty="0" smtClean="0">
                <a:solidFill>
                  <a:srgbClr val="00B050"/>
                </a:solidFill>
              </a:rPr>
              <a:t> </a:t>
            </a:r>
            <a:r>
              <a:rPr lang="ru-RU" sz="10000" dirty="0" smtClean="0">
                <a:solidFill>
                  <a:srgbClr val="00B05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6</a:t>
            </a:r>
            <a:endParaRPr lang="ru-RU" sz="9600" b="1" cap="all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92D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27</a:t>
            </a:r>
            <a:r>
              <a:rPr lang="en-US" sz="10000" dirty="0" smtClean="0">
                <a:solidFill>
                  <a:srgbClr val="92D050"/>
                </a:solidFill>
              </a:rPr>
              <a:t> </a:t>
            </a:r>
            <a:r>
              <a:rPr lang="ru-RU" sz="10000" dirty="0" smtClean="0">
                <a:solidFill>
                  <a:srgbClr val="92D05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92D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9600" b="1" cap="all" dirty="0">
              <a:ln/>
              <a:solidFill>
                <a:srgbClr val="92D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90</a:t>
            </a:r>
            <a:r>
              <a:rPr lang="en-US" sz="10000" dirty="0" smtClean="0">
                <a:solidFill>
                  <a:srgbClr val="FFC000"/>
                </a:solidFill>
              </a:rPr>
              <a:t> </a:t>
            </a:r>
            <a:r>
              <a:rPr lang="ru-RU" sz="10000" dirty="0" smtClean="0">
                <a:solidFill>
                  <a:srgbClr val="FFC00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10</a:t>
            </a:r>
            <a:endParaRPr lang="ru-RU" sz="9600" b="1" cap="all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" action="ppaction://hlinkshowjump?jump=nextslide" highlightClick="1">
              <a:snd r:embed="rId9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10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10" action="ppaction://hlinksldjump" highlightClick="1">
              <a:snd r:embed="rId12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10" action="ppaction://hlinksldjump" highlightClick="1">
              <a:snd r:embed="rId12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10" action="ppaction://hlinksldjump" highlightClick="1">
              <a:snd r:embed="rId12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10" action="ppaction://hlinksldjump" highlightClick="1">
              <a:snd r:embed="rId12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10" action="ppaction://hlinksldjump" highlightClick="1">
              <a:snd r:embed="rId12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10" action="ppaction://hlinksldjump" highlightClick="1">
              <a:snd r:embed="rId12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" action="ppaction://hlinkshowjump?jump=nextslide" highlightClick="1">
              <a:snd r:embed="rId9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10" action="ppaction://hlinksldjump" highlightClick="1">
              <a:snd r:embed="rId12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18</a:t>
            </a:r>
            <a:r>
              <a:rPr lang="en-US" sz="10000" dirty="0" smtClean="0">
                <a:solidFill>
                  <a:srgbClr val="C00000"/>
                </a:solidFill>
              </a:rPr>
              <a:t> </a:t>
            </a:r>
            <a:r>
              <a:rPr lang="ru-RU" sz="10000" dirty="0" smtClean="0">
                <a:solidFill>
                  <a:srgbClr val="C0000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9600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" action="ppaction://hlinkshowjump?jump=nextslide" highlightClick="1">
              <a:snd r:embed="rId11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90</a:t>
            </a:r>
            <a:r>
              <a:rPr lang="en-US" sz="10000" dirty="0" smtClean="0">
                <a:solidFill>
                  <a:srgbClr val="FFFF00"/>
                </a:solidFill>
              </a:rPr>
              <a:t> </a:t>
            </a:r>
            <a:r>
              <a:rPr lang="ru-RU" sz="10000" dirty="0" smtClean="0">
                <a:solidFill>
                  <a:srgbClr val="FF000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96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45593">
            <a:off x="3226758" y="2121968"/>
            <a:ext cx="2061272" cy="1690813"/>
          </a:xfrm>
          <a:prstGeom prst="rect">
            <a:avLst/>
          </a:prstGeom>
          <a:noFill/>
        </p:spPr>
      </p:pic>
      <p:pic>
        <p:nvPicPr>
          <p:cNvPr id="5126" name="Picture 6" descr="Безимени-1 коп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6888" y="3213100"/>
            <a:ext cx="3567112" cy="3644900"/>
          </a:xfrm>
          <a:prstGeom prst="rect">
            <a:avLst/>
          </a:prstGeom>
          <a:noFill/>
        </p:spPr>
      </p:pic>
      <p:pic>
        <p:nvPicPr>
          <p:cNvPr id="512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940425" y="1270000"/>
            <a:ext cx="1512888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9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428860" y="100010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cap="all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0</a:t>
            </a:r>
            <a:r>
              <a:rPr lang="en-US" sz="10000" dirty="0" smtClean="0">
                <a:solidFill>
                  <a:srgbClr val="FFFF00"/>
                </a:solidFill>
              </a:rPr>
              <a:t> </a:t>
            </a:r>
            <a:r>
              <a:rPr lang="ru-RU" sz="10000" dirty="0" smtClean="0">
                <a:solidFill>
                  <a:srgbClr val="FFFF00"/>
                </a:solidFill>
              </a:rPr>
              <a:t>:</a:t>
            </a:r>
            <a:r>
              <a:rPr lang="ru-RU" sz="9600" b="1" cap="all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9600" b="1" cap="all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303956">
            <a:off x="4397508" y="2199677"/>
            <a:ext cx="2066925" cy="1695450"/>
          </a:xfrm>
          <a:prstGeom prst="rect">
            <a:avLst/>
          </a:prstGeom>
          <a:noFill/>
        </p:spPr>
      </p:pic>
      <p:pic>
        <p:nvPicPr>
          <p:cNvPr id="10" name="Picture 3" descr="F:\Мои рисунки\лист6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357298"/>
            <a:ext cx="1163406" cy="1028696"/>
          </a:xfrm>
          <a:prstGeom prst="rect">
            <a:avLst/>
          </a:prstGeom>
          <a:noFill/>
        </p:spPr>
      </p:pic>
      <p:pic>
        <p:nvPicPr>
          <p:cNvPr id="11" name="Picture 4" descr="F:\Мои рисунки\лис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071546"/>
            <a:ext cx="1071570" cy="840447"/>
          </a:xfrm>
          <a:prstGeom prst="rect">
            <a:avLst/>
          </a:prstGeom>
          <a:noFill/>
        </p:spPr>
      </p:pic>
      <p:sp>
        <p:nvSpPr>
          <p:cNvPr id="12" name="AutoShape 3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3" name="AutoShape 4">
            <a:hlinkClick r:id="rId9" action="ppaction://hlinksldjump" highlightClick="1">
              <a:snd r:embed="rId11" name="explode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4" name="AutoShape 5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5" name="AutoShape 6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6" name="AutoShape 7">
            <a:hlinkClick r:id="" action="ppaction://hlinkshowjump?jump=nextslide" highlightClick="1">
              <a:snd r:embed="rId1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7" name="AutoShape 8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8" name="AutoShape 9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10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11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12">
            <a:hlinkClick r:id="rId9" action="ppaction://hlinksldjump" highlightClick="1">
              <a:snd r:embed="rId10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pic>
        <p:nvPicPr>
          <p:cNvPr id="7" name="Picture 5" descr="F:\Мои рисунки\лист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697315">
            <a:off x="2858749" y="2988124"/>
            <a:ext cx="2066925" cy="169545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Безимени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8" name="Picture 4" descr="заяц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693804"/>
            <a:ext cx="1785950" cy="316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2339975" y="2017713"/>
            <a:ext cx="18473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9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14600" y="914400"/>
            <a:ext cx="57007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7143768" y="5467349"/>
          <a:ext cx="816574" cy="1390651"/>
        </p:xfrm>
        <a:graphic>
          <a:graphicData uri="http://schemas.openxmlformats.org/presentationml/2006/ole">
            <p:oleObj spid="_x0000_s20481" name="CorelDRAW" r:id="rId5" imgW="1956600" imgH="3334680" progId="">
              <p:embed/>
            </p:oleObj>
          </a:graphicData>
        </a:graphic>
      </p:graphicFrame>
      <p:pic>
        <p:nvPicPr>
          <p:cNvPr id="96" name="Picture 8" descr="Рисунок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2857488" y="5271262"/>
            <a:ext cx="1214446" cy="158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2" descr="D:\Каталог картинок\Насекомые\незнайка 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3571852"/>
            <a:ext cx="2319129" cy="3286148"/>
          </a:xfrm>
          <a:prstGeom prst="rect">
            <a:avLst/>
          </a:prstGeom>
          <a:noFill/>
        </p:spPr>
      </p:pic>
      <p:pic>
        <p:nvPicPr>
          <p:cNvPr id="99" name="Picture 19" descr="кроли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8" y="5500702"/>
            <a:ext cx="653740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Прямоугольник 99"/>
          <p:cNvSpPr/>
          <p:nvPr/>
        </p:nvSpPr>
        <p:spPr>
          <a:xfrm>
            <a:off x="1071538" y="171448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Вы запомнили </a:t>
            </a:r>
          </a:p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таблицу </a:t>
            </a:r>
          </a:p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умножения</a:t>
            </a:r>
          </a:p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 деления на 9</a:t>
            </a:r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r>
              <a:rPr lang="en-US" sz="9600" dirty="0" smtClean="0">
                <a:solidFill>
                  <a:srgbClr val="0070C0"/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10000" b="1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Безимени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8" name="Picture 4" descr="заяц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665827"/>
            <a:ext cx="1000132" cy="17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2339975" y="2017713"/>
            <a:ext cx="18473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9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14600" y="914400"/>
            <a:ext cx="57007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5000628" y="5214950"/>
          <a:ext cx="571504" cy="973289"/>
        </p:xfrm>
        <a:graphic>
          <a:graphicData uri="http://schemas.openxmlformats.org/presentationml/2006/ole">
            <p:oleObj spid="_x0000_s74754" name="CorelDRAW" r:id="rId5" imgW="1956600" imgH="3334680" progId="">
              <p:embed/>
            </p:oleObj>
          </a:graphicData>
        </a:graphic>
      </p:graphicFrame>
      <p:pic>
        <p:nvPicPr>
          <p:cNvPr id="96" name="Picture 8" descr="Рисунок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5715008" y="5214950"/>
            <a:ext cx="49209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2" descr="D:\Каталог картинок\Насекомые\незнайка 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4643446"/>
            <a:ext cx="1071570" cy="1518388"/>
          </a:xfrm>
          <a:prstGeom prst="rect">
            <a:avLst/>
          </a:prstGeom>
          <a:noFill/>
        </p:spPr>
      </p:pic>
      <p:pic>
        <p:nvPicPr>
          <p:cNvPr id="99" name="Picture 19" descr="кролик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6578" y="5072074"/>
            <a:ext cx="653740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Прямоугольник 99"/>
          <p:cNvSpPr/>
          <p:nvPr/>
        </p:nvSpPr>
        <p:spPr>
          <a:xfrm>
            <a:off x="1071538" y="17144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357694"/>
            <a:ext cx="415530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Использованы ресурсы интернет-сайтов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6000768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800" u="sng" dirty="0">
              <a:solidFill>
                <a:srgbClr val="FF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47863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Рисунки с сайта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http://images.yandex.ru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9600" dirty="0" smtClean="0">
                <a:solidFill>
                  <a:srgbClr val="C00000"/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</a:t>
            </a:r>
            <a:endParaRPr lang="ru-RU" sz="10000" b="1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" action="ppaction://hlinkshowjump?jump=nextslide" highlightClick="1">
              <a:snd r:embed="rId6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7" action="ppaction://hlinksldjump" highlightClick="1">
              <a:snd r:embed="rId8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r>
              <a:rPr lang="en-US" sz="9600" dirty="0" smtClean="0">
                <a:solidFill>
                  <a:srgbClr val="FF00FF"/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rgbClr val="FF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10000" b="1" cap="all" spc="0" dirty="0">
              <a:ln/>
              <a:solidFill>
                <a:srgbClr val="FF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9600" dirty="0" smtClean="0">
                <a:solidFill>
                  <a:schemeClr val="accent3">
                    <a:lumMod val="50000"/>
                  </a:schemeClr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7</a:t>
            </a:r>
            <a:endParaRPr lang="ru-RU" sz="10000" b="1" cap="all" spc="0" dirty="0">
              <a:ln/>
              <a:solidFill>
                <a:schemeClr val="accent3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6</a:t>
            </a:r>
            <a:r>
              <a:rPr lang="en-US" sz="9600" dirty="0" smtClean="0">
                <a:solidFill>
                  <a:srgbClr val="FFFF00"/>
                </a:solidFill>
              </a:rPr>
              <a:t> </a:t>
            </a:r>
            <a:r>
              <a:rPr lang="en-US" sz="9600" dirty="0" smtClean="0">
                <a:solidFill>
                  <a:srgbClr val="FF0000"/>
                </a:solidFill>
              </a:rPr>
              <a:t>·</a:t>
            </a:r>
            <a:r>
              <a:rPr lang="en-US" sz="9600" dirty="0" smtClean="0">
                <a:solidFill>
                  <a:srgbClr val="FFFF00"/>
                </a:solidFill>
              </a:rPr>
              <a:t> </a:t>
            </a:r>
            <a:r>
              <a:rPr lang="ru-RU" sz="10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endParaRPr lang="ru-RU" sz="10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5724525" y="1268413"/>
            <a:ext cx="17272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/>
              </a:rPr>
              <a:t>Ф</a:t>
            </a:r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857620" y="3143248"/>
            <a:ext cx="4000528" cy="1714512"/>
          </a:xfrm>
          <a:prstGeom prst="flowChartPunchedTape">
            <a:avLst/>
          </a:prstGeom>
          <a:solidFill>
            <a:srgbClr val="29D1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928670"/>
            <a:ext cx="2286016" cy="22403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</p:spPr>
      </p:pic>
      <p:sp>
        <p:nvSpPr>
          <p:cNvPr id="18" name="AutoShape 3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7099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45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19" name="AutoShape 4">
            <a:hlinkClick r:id="" action="ppaction://hlinkshowjump?jump=nextslide" highlightClick="1">
              <a:snd r:embed="rId8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195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18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0" name="AutoShape 5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033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27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1" name="AutoShape 6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2871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36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2" name="AutoShape 7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357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3" name="AutoShape 8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45481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54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4" name="AutoShape 9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53863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63</a:t>
            </a:r>
            <a:endParaRPr lang="ru-RU" sz="5400" i="0" dirty="0" smtClean="0">
              <a:solidFill>
                <a:srgbClr val="FF0000"/>
              </a:solidFill>
            </a:endParaRPr>
          </a:p>
        </p:txBody>
      </p:sp>
      <p:sp>
        <p:nvSpPr>
          <p:cNvPr id="25" name="AutoShape 10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62245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72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6" name="AutoShape 11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062758" y="5786454"/>
            <a:ext cx="8382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81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7" name="AutoShape 12">
            <a:hlinkClick r:id="rId6" action="ppaction://hlinksldjump" highlightClick="1">
              <a:snd r:embed="rId7" name="drumroll.wav" builtIn="1"/>
            </a:hlinkClick>
          </p:cNvPr>
          <p:cNvSpPr>
            <a:spLocks noChangeArrowheads="1"/>
          </p:cNvSpPr>
          <p:nvPr/>
        </p:nvSpPr>
        <p:spPr bwMode="auto">
          <a:xfrm>
            <a:off x="7900958" y="5786454"/>
            <a:ext cx="914400" cy="762000"/>
          </a:xfrm>
          <a:prstGeom prst="actionButtonBlank">
            <a:avLst/>
          </a:prstGeom>
          <a:solidFill>
            <a:srgbClr val="92D050"/>
          </a:solidFill>
          <a:ln w="762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 i="0" dirty="0" smtClean="0">
                <a:solidFill>
                  <a:srgbClr val="FF0000"/>
                </a:solidFill>
              </a:rPr>
              <a:t>90</a:t>
            </a:r>
            <a:endParaRPr lang="ru-RU" sz="5400" i="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00562" y="3214686"/>
            <a:ext cx="235192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00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</a:t>
            </a:r>
            <a:r>
              <a:rPr lang="en-US" sz="9600" dirty="0" smtClean="0">
                <a:solidFill>
                  <a:srgbClr val="FFFF00"/>
                </a:solidFill>
              </a:rPr>
              <a:t> · </a:t>
            </a:r>
            <a:r>
              <a:rPr lang="ru-RU" sz="100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ru-RU" sz="100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audio isNarratio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527</Words>
  <Application>Microsoft Office PowerPoint</Application>
  <PresentationFormat>Экран (4:3)</PresentationFormat>
  <Paragraphs>429</Paragraphs>
  <Slides>40</Slides>
  <Notes>1</Notes>
  <HiddenSlides>0</HiddenSlides>
  <MMClips>36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2" baseType="lpstr">
      <vt:lpstr>Тема Office</vt:lpstr>
      <vt:lpstr>CorelDRAW</vt:lpstr>
      <vt:lpstr>Слайд 1</vt:lpstr>
      <vt:lpstr>Обидно,               но вы ошиблись!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Васильевна</dc:creator>
  <cp:lastModifiedBy>User</cp:lastModifiedBy>
  <cp:revision>58</cp:revision>
  <dcterms:created xsi:type="dcterms:W3CDTF">2012-02-03T16:22:45Z</dcterms:created>
  <dcterms:modified xsi:type="dcterms:W3CDTF">2016-01-18T03:48:31Z</dcterms:modified>
</cp:coreProperties>
</file>