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8831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57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011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523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803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94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2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176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644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24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CB31-5EEA-4F4F-8BF8-06CC707A02DA}" type="datetimeFigureOut">
              <a:rPr lang="ru-RU" smtClean="0"/>
              <a:pPr/>
              <a:t>06.09.2018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46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 rot="21225795">
            <a:off x="2231574" y="2721079"/>
            <a:ext cx="5290457" cy="1360714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rot="21395544">
            <a:off x="397183" y="4964449"/>
            <a:ext cx="4300152" cy="767782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96328" y="39981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Фантазии полёт и рук творенье,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 восторгом я держу в своих руках...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Умелец может сделать из железки,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Из камня, дерева – шедевры красоты.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Из разноцветья бликов краски,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Как в сказке, чудеса творишь и 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122795" y="2303030"/>
            <a:ext cx="5120987" cy="29339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18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Внимание!</a:t>
            </a:r>
          </a:p>
          <a:p>
            <a:pPr algn="ctr" rtl="0"/>
            <a:r>
              <a:rPr lang="ru-RU" sz="18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7 сентября проводится тематическая </a:t>
            </a:r>
          </a:p>
          <a:p>
            <a:pPr algn="ctr" rtl="0"/>
            <a:r>
              <a:rPr lang="ru-RU" sz="18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свободная пятница </a:t>
            </a:r>
          </a:p>
          <a:p>
            <a:pPr algn="ctr" rtl="0"/>
            <a:r>
              <a:rPr lang="ru-RU" sz="1800" kern="10" spc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"Творческий полёт". </a:t>
            </a:r>
            <a:endParaRPr lang="ru-RU" sz="1800" kern="10" spc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58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8ce4a5e74830e67d95ef488916384177ca3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4</cp:revision>
  <dcterms:created xsi:type="dcterms:W3CDTF">2013-03-12T14:14:01Z</dcterms:created>
  <dcterms:modified xsi:type="dcterms:W3CDTF">2018-09-06T14:55:19Z</dcterms:modified>
</cp:coreProperties>
</file>