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5" r:id="rId11"/>
    <p:sldId id="269" r:id="rId12"/>
    <p:sldId id="270" r:id="rId13"/>
    <p:sldId id="271" r:id="rId14"/>
    <p:sldId id="272" r:id="rId15"/>
    <p:sldId id="274" r:id="rId16"/>
    <p:sldId id="276" r:id="rId17"/>
    <p:sldId id="277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Рисунок 8" descr="95181566_large_1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3528" y="3789040"/>
            <a:ext cx="2154291" cy="2752923"/>
          </a:xfrm>
          <a:prstGeom prst="rect">
            <a:avLst/>
          </a:prstGeom>
        </p:spPr>
      </p:pic>
      <p:pic>
        <p:nvPicPr>
          <p:cNvPr id="1026" name="Picture 2" descr="D:\Лидия\шаблоны\Авторские шаблоны\мои блёстки\Безимени-5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2367683" y="-1999531"/>
            <a:ext cx="2251348" cy="6627688"/>
          </a:xfrm>
          <a:prstGeom prst="rect">
            <a:avLst/>
          </a:prstGeom>
          <a:noFill/>
        </p:spPr>
      </p:pic>
      <p:pic>
        <p:nvPicPr>
          <p:cNvPr id="11" name="Picture 2" descr="D:\Лидия\шаблоны\Авторские шаблоны\мои блёстки\Безимени-5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4455914" y="2248942"/>
            <a:ext cx="2251348" cy="6627688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Рисунок 6" descr="1363686164_34775 (1)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577730" y="260648"/>
            <a:ext cx="2269829" cy="208823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03.06.2015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Половина рамки 9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Половина рамки 10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13"/>
          <p:cNvGrpSpPr/>
          <p:nvPr userDrawn="1"/>
        </p:nvGrpSpPr>
        <p:grpSpPr>
          <a:xfrm flipH="1" flipV="1">
            <a:off x="0" y="0"/>
            <a:ext cx="9144000" cy="6858000"/>
            <a:chOff x="0" y="0"/>
            <a:chExt cx="9144000" cy="6858000"/>
          </a:xfrm>
        </p:grpSpPr>
        <p:sp>
          <p:nvSpPr>
            <p:cNvPr id="15" name="Половина рамки 14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Половина рамки 15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6385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95181566_large_1.pn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323528" y="3789040"/>
            <a:ext cx="2154291" cy="2752923"/>
          </a:xfrm>
          <a:prstGeom prst="rect">
            <a:avLst/>
          </a:prstGeom>
        </p:spPr>
      </p:pic>
      <p:pic>
        <p:nvPicPr>
          <p:cNvPr id="22" name="Рисунок 21" descr="1363686164_34775 (1).jpg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577730" y="260648"/>
            <a:ext cx="2269829" cy="2088232"/>
          </a:xfrm>
          <a:prstGeom prst="rect">
            <a:avLst/>
          </a:prstGeom>
        </p:spPr>
      </p:pic>
      <p:sp>
        <p:nvSpPr>
          <p:cNvPr id="17" name="Прямоугольник 16"/>
          <p:cNvSpPr/>
          <p:nvPr userDrawn="1"/>
        </p:nvSpPr>
        <p:spPr>
          <a:xfrm>
            <a:off x="251520" y="260648"/>
            <a:ext cx="8640960" cy="63367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72;\Desktop\&#1083;&#1072;&#1075;&#1077;&#1088;&#1100;15\&#1089;&#1090;&#1072;&#1085;&#1094;&#1080;&#1103;%20&#1074;&#1077;&#1089;&#1077;&#1083;&#1100;&#1103;\&#1086;&#1088;&#1072;&#1085;&#1078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2"/>
          <p:cNvGrpSpPr/>
          <p:nvPr/>
        </p:nvGrpSpPr>
        <p:grpSpPr>
          <a:xfrm>
            <a:off x="827584" y="2204864"/>
            <a:ext cx="7453509" cy="3585149"/>
            <a:chOff x="1115616" y="2132856"/>
            <a:chExt cx="7165477" cy="384311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15616" y="2132856"/>
              <a:ext cx="7165477" cy="1286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72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Станция Веселья</a:t>
              </a:r>
              <a:endParaRPr lang="ru-RU" sz="72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361672" y="5085183"/>
              <a:ext cx="4910120" cy="890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8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День третий </a:t>
              </a:r>
              <a:endParaRPr lang="ru-RU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pic>
        <p:nvPicPr>
          <p:cNvPr id="6" name="оранж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8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6034617" cy="4525963"/>
          </a:xfrm>
        </p:spPr>
      </p:pic>
      <p:pic>
        <p:nvPicPr>
          <p:cNvPr id="10242" name="Picture 2" descr="C:\Users\Света\Desktop\лагерь15\станция веселья\IMG_2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714620"/>
            <a:ext cx="5135570" cy="3851678"/>
          </a:xfrm>
          <a:prstGeom prst="rect">
            <a:avLst/>
          </a:prstGeom>
          <a:noFill/>
        </p:spPr>
      </p:pic>
    </p:spTree>
  </p:cSld>
  <p:clrMapOvr>
    <a:masterClrMapping/>
  </p:clrMapOvr>
  <p:transition advTm="195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Света\Desktop\лагерь15\станция веселья\IMG_2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826005" cy="3619504"/>
          </a:xfrm>
          <a:prstGeom prst="rect">
            <a:avLst/>
          </a:prstGeom>
          <a:noFill/>
        </p:spPr>
      </p:pic>
      <p:pic>
        <p:nvPicPr>
          <p:cNvPr id="8195" name="Picture 3" descr="C:\Users\Света\Desktop\лагерь15\станция веселья\IMG_2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98228">
            <a:off x="3802219" y="2231834"/>
            <a:ext cx="4748271" cy="35612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000636"/>
            <a:ext cx="5286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Но бываем мы </a:t>
            </a:r>
            <a:r>
              <a:rPr lang="ru-RU" sz="3600" dirty="0" smtClean="0">
                <a:solidFill>
                  <a:srgbClr val="FFC000"/>
                </a:solidFill>
              </a:rPr>
              <a:t>капризны</a:t>
            </a:r>
            <a:r>
              <a:rPr lang="ru-RU" sz="3600" dirty="0" smtClean="0">
                <a:solidFill>
                  <a:srgbClr val="FFC000"/>
                </a:solidFill>
              </a:rPr>
              <a:t>,</a:t>
            </a:r>
            <a:br>
              <a:rPr lang="ru-RU" sz="3600" dirty="0" smtClean="0">
                <a:solidFill>
                  <a:srgbClr val="FFC000"/>
                </a:solidFill>
              </a:rPr>
            </a:br>
            <a:r>
              <a:rPr lang="ru-RU" sz="3600" dirty="0" smtClean="0">
                <a:solidFill>
                  <a:srgbClr val="FFC000"/>
                </a:solidFill>
              </a:rPr>
              <a:t>Любим бегать и кричать</a:t>
            </a:r>
            <a:endParaRPr lang="ru-RU" sz="3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Света\Desktop\лагерь15\станция веселья\IMG_2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3682997" cy="2762248"/>
          </a:xfrm>
          <a:prstGeom prst="rect">
            <a:avLst/>
          </a:prstGeom>
          <a:noFill/>
        </p:spPr>
      </p:pic>
      <p:pic>
        <p:nvPicPr>
          <p:cNvPr id="5" name="Picture 3" descr="C:\Users\Света\Desktop\лагерь15\станция веселья\IMG_2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1044">
            <a:off x="4658768" y="1432595"/>
            <a:ext cx="4064000" cy="304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3929066"/>
            <a:ext cx="6572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C000"/>
                </a:solidFill>
              </a:rPr>
              <a:t>Ведь на то мы и дети,</a:t>
            </a:r>
            <a:br>
              <a:rPr lang="ru-RU" sz="4800" dirty="0" smtClean="0">
                <a:solidFill>
                  <a:srgbClr val="FFC000"/>
                </a:solidFill>
              </a:rPr>
            </a:br>
            <a:r>
              <a:rPr lang="ru-RU" sz="4800" dirty="0" smtClean="0">
                <a:solidFill>
                  <a:srgbClr val="FFC000"/>
                </a:solidFill>
              </a:rPr>
              <a:t>Чтобы взрослым докучать.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Спортивный конкурс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« Оранжевый мяч»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1266" name="Picture 2" descr="C:\Users\Света\Desktop\лагерь15\станция веселья\IMG_2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000240"/>
            <a:ext cx="5672901" cy="4254433"/>
          </a:xfrm>
          <a:prstGeom prst="rect">
            <a:avLst/>
          </a:prstGeom>
          <a:noFill/>
        </p:spPr>
      </p:pic>
      <p:pic>
        <p:nvPicPr>
          <p:cNvPr id="4" name="Содержимое 3" descr="IMG_20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4072470" cy="3054353"/>
          </a:xfrm>
        </p:spPr>
      </p:pic>
      <p:pic>
        <p:nvPicPr>
          <p:cNvPr id="11267" name="Picture 3" descr="C:\Users\Света\Desktop\лагерь15\станция веселья\IMG_2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018502"/>
            <a:ext cx="3786214" cy="2839498"/>
          </a:xfrm>
          <a:prstGeom prst="rect">
            <a:avLst/>
          </a:prstGeom>
          <a:noFill/>
        </p:spPr>
      </p:pic>
    </p:spTree>
  </p:cSld>
  <p:clrMapOvr>
    <a:masterClrMapping/>
  </p:clrMapOvr>
  <p:transition advTm="269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1285860"/>
            <a:ext cx="2738961" cy="2054221"/>
          </a:xfrm>
        </p:spPr>
      </p:pic>
      <p:pic>
        <p:nvPicPr>
          <p:cNvPr id="12290" name="Picture 2" descr="C:\Users\Света\Desktop\лагерь15\станция веселья\IMG_2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9"/>
            <a:ext cx="3143450" cy="2357453"/>
          </a:xfrm>
          <a:prstGeom prst="rect">
            <a:avLst/>
          </a:prstGeom>
          <a:noFill/>
        </p:spPr>
      </p:pic>
      <p:pic>
        <p:nvPicPr>
          <p:cNvPr id="1026" name="Picture 2" descr="C:\Users\Света\Desktop\лагерь15\станция веселья\IMG_2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24625">
            <a:off x="472989" y="1979643"/>
            <a:ext cx="1742370" cy="2453273"/>
          </a:xfrm>
          <a:prstGeom prst="rect">
            <a:avLst/>
          </a:prstGeom>
          <a:noFill/>
        </p:spPr>
      </p:pic>
      <p:pic>
        <p:nvPicPr>
          <p:cNvPr id="1027" name="Picture 3" descr="C:\Users\Света\Desktop\лагерь15\станция веселья\IMG_2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714752"/>
            <a:ext cx="4695035" cy="2643230"/>
          </a:xfrm>
          <a:prstGeom prst="rect">
            <a:avLst/>
          </a:prstGeom>
          <a:noFill/>
        </p:spPr>
      </p:pic>
      <p:pic>
        <p:nvPicPr>
          <p:cNvPr id="1028" name="Picture 4" descr="C:\Users\Света\Desktop\лагерь15\станция веселья\IMG_2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652195">
            <a:off x="5966051" y="2654042"/>
            <a:ext cx="3286148" cy="2464470"/>
          </a:xfrm>
          <a:prstGeom prst="rect">
            <a:avLst/>
          </a:prstGeom>
          <a:noFill/>
        </p:spPr>
      </p:pic>
    </p:spTree>
  </p:cSld>
  <p:clrMapOvr>
    <a:masterClrMapping/>
  </p:clrMapOvr>
  <p:transition advTm="355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лагерь15\станция веселья\IMG_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4071966" cy="3053800"/>
          </a:xfrm>
          <a:prstGeom prst="rect">
            <a:avLst/>
          </a:prstGeom>
          <a:noFill/>
        </p:spPr>
      </p:pic>
      <p:pic>
        <p:nvPicPr>
          <p:cNvPr id="2052" name="Picture 4" descr="C:\Users\Света\Desktop\лагерь15\станция веселья\IMG_2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5" y="2571744"/>
            <a:ext cx="4790259" cy="359248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4071942"/>
            <a:ext cx="3286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Каждый здесь достоин премий</a:t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 smtClean="0">
                <a:solidFill>
                  <a:srgbClr val="FFC000"/>
                </a:solidFill>
              </a:rPr>
              <a:t>Каждый профессионал.</a:t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 smtClean="0">
                <a:solidFill>
                  <a:srgbClr val="FFC000"/>
                </a:solidFill>
              </a:rPr>
              <a:t>Мы не зря сюда попали</a:t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 smtClean="0">
                <a:solidFill>
                  <a:srgbClr val="FFC000"/>
                </a:solidFill>
              </a:rPr>
              <a:t>Ты попал, и я попал.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702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876"/>
            <a:ext cx="3500966" cy="2625725"/>
          </a:xfrm>
        </p:spPr>
      </p:pic>
      <p:pic>
        <p:nvPicPr>
          <p:cNvPr id="3074" name="Picture 2" descr="C:\Users\Света\Desktop\лагерь15\станция веселья\IMG_2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8"/>
            <a:ext cx="3837697" cy="2878109"/>
          </a:xfrm>
          <a:prstGeom prst="rect">
            <a:avLst/>
          </a:prstGeom>
          <a:noFill/>
        </p:spPr>
      </p:pic>
      <p:pic>
        <p:nvPicPr>
          <p:cNvPr id="3075" name="Picture 3" descr="C:\Users\Света\Desktop\лагерь15\станция веселья\IMG_2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38755">
            <a:off x="2020661" y="854088"/>
            <a:ext cx="3932954" cy="2949547"/>
          </a:xfrm>
          <a:prstGeom prst="rect">
            <a:avLst/>
          </a:prstGeom>
          <a:noFill/>
        </p:spPr>
      </p:pic>
    </p:spTree>
  </p:cSld>
  <p:clrMapOvr>
    <a:masterClrMapping/>
  </p:clrMapOvr>
  <p:transition advTm="296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Света\Desktop\лагерь15\станция веселья\IMG_2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714752"/>
            <a:ext cx="3500462" cy="26251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C000"/>
                </a:solidFill>
              </a:rPr>
              <a:t>Если </a:t>
            </a:r>
            <a:r>
              <a:rPr lang="ru-RU" sz="2800" dirty="0" smtClean="0">
                <a:solidFill>
                  <a:srgbClr val="FFC000"/>
                </a:solidFill>
              </a:rPr>
              <a:t>долго-долго-долго, Если </a:t>
            </a:r>
            <a:r>
              <a:rPr lang="ru-RU" sz="2800" dirty="0" smtClean="0">
                <a:solidFill>
                  <a:srgbClr val="FFC000"/>
                </a:solidFill>
              </a:rPr>
              <a:t>долго по дорожке,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Если долго по </a:t>
            </a:r>
            <a:r>
              <a:rPr lang="ru-RU" sz="2800" dirty="0" smtClean="0">
                <a:solidFill>
                  <a:srgbClr val="FFC000"/>
                </a:solidFill>
              </a:rPr>
              <a:t>тропинке, Топать</a:t>
            </a:r>
            <a:r>
              <a:rPr lang="ru-RU" sz="2800" dirty="0" smtClean="0">
                <a:solidFill>
                  <a:srgbClr val="FFC000"/>
                </a:solidFill>
              </a:rPr>
              <a:t>, ехать и бежать,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IMG_21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378563">
            <a:off x="3932341" y="1701776"/>
            <a:ext cx="3377943" cy="2533457"/>
          </a:xfrm>
        </p:spPr>
      </p:pic>
      <p:pic>
        <p:nvPicPr>
          <p:cNvPr id="4098" name="Picture 2" descr="C:\Users\Света\Desktop\лагерь15\станция веселья\IMG_2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4" y="3929066"/>
            <a:ext cx="3397245" cy="2547934"/>
          </a:xfrm>
          <a:prstGeom prst="rect">
            <a:avLst/>
          </a:prstGeom>
          <a:noFill/>
        </p:spPr>
      </p:pic>
      <p:pic>
        <p:nvPicPr>
          <p:cNvPr id="4099" name="Picture 3" descr="C:\Users\Света\Desktop\лагерь15\станция веселья\IMG_2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64754">
            <a:off x="561827" y="1854128"/>
            <a:ext cx="2635240" cy="1976430"/>
          </a:xfrm>
          <a:prstGeom prst="rect">
            <a:avLst/>
          </a:prstGeom>
          <a:noFill/>
        </p:spPr>
      </p:pic>
    </p:spTree>
  </p:cSld>
  <p:clrMapOvr>
    <a:masterClrMapping/>
  </p:clrMapOvr>
  <p:transition advTm="566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Света\Desktop\лагерь15\станция веселья\IMG_2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4510">
            <a:off x="3817245" y="1007587"/>
            <a:ext cx="4849818" cy="3637364"/>
          </a:xfrm>
          <a:prstGeom prst="rect">
            <a:avLst/>
          </a:prstGeom>
          <a:noFill/>
        </p:spPr>
      </p:pic>
      <p:pic>
        <p:nvPicPr>
          <p:cNvPr id="5122" name="Picture 2" descr="C:\Users\Света\Desktop\лагерь15\станция веселья\IMG_2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84980">
            <a:off x="646172" y="3039575"/>
            <a:ext cx="3857652" cy="28932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13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4374631" cy="3280973"/>
          </a:xfrm>
        </p:spPr>
      </p:pic>
      <p:sp>
        <p:nvSpPr>
          <p:cNvPr id="7" name="Прямоугольник 6"/>
          <p:cNvSpPr/>
          <p:nvPr/>
        </p:nvSpPr>
        <p:spPr>
          <a:xfrm>
            <a:off x="3714744" y="4286256"/>
            <a:ext cx="54292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Мы проголодались страшно,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Что поесть уже не важно.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Мы съедаем все подряд.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Вот такой у нас отряд!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528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вета\Desktop\лагерь15\станция веселья\IMG_2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643050"/>
            <a:ext cx="3643338" cy="27325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1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285860"/>
            <a:ext cx="4167721" cy="3125791"/>
          </a:xfrm>
        </p:spPr>
      </p:pic>
      <p:pic>
        <p:nvPicPr>
          <p:cNvPr id="6146" name="Picture 2" descr="C:\Users\Света\Desktop\лагерь15\станция веселья\IMG_2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571876"/>
            <a:ext cx="3849686" cy="28872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0"/>
            <a:ext cx="885828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Быть футболистом – не </a:t>
            </a:r>
            <a:r>
              <a:rPr lang="ru-RU" sz="2800" b="1" dirty="0" smtClean="0">
                <a:solidFill>
                  <a:srgbClr val="FFC000"/>
                </a:solidFill>
              </a:rPr>
              <a:t>работа,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 А</a:t>
            </a:r>
            <a:r>
              <a:rPr lang="ru-RU" sz="2800" b="1" dirty="0" smtClean="0">
                <a:solidFill>
                  <a:srgbClr val="FFC000"/>
                </a:solidFill>
              </a:rPr>
              <a:t>, откровенно говоря,</a:t>
            </a:r>
            <a:br>
              <a:rPr lang="ru-RU" sz="2800" b="1" dirty="0" smtClean="0">
                <a:solidFill>
                  <a:srgbClr val="FFC000"/>
                </a:solidFill>
              </a:rPr>
            </a:br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endParaRPr lang="ru-RU" sz="2800" b="1" dirty="0" smtClean="0">
              <a:solidFill>
                <a:srgbClr val="FFC000"/>
              </a:solidFill>
            </a:endParaRPr>
          </a:p>
          <a:p>
            <a:pPr algn="ctr"/>
            <a:endParaRPr lang="ru-RU" sz="28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Великий </a:t>
            </a:r>
            <a:r>
              <a:rPr lang="ru-RU" sz="2800" b="1" dirty="0" smtClean="0">
                <a:solidFill>
                  <a:srgbClr val="FFC000"/>
                </a:solidFill>
              </a:rPr>
              <a:t>дар – попасть в </a:t>
            </a:r>
            <a:r>
              <a:rPr lang="ru-RU" sz="2800" b="1" dirty="0" smtClean="0">
                <a:solidFill>
                  <a:srgbClr val="FFC000"/>
                </a:solidFill>
              </a:rPr>
              <a:t>ворота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И </a:t>
            </a:r>
            <a:r>
              <a:rPr lang="ru-RU" sz="2800" b="1" dirty="0" smtClean="0">
                <a:solidFill>
                  <a:srgbClr val="FFC000"/>
                </a:solidFill>
              </a:rPr>
              <a:t>промахнуться в вратаря</a:t>
            </a: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64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IMG_2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3596217" cy="2697163"/>
          </a:xfrm>
        </p:spPr>
      </p:pic>
      <p:pic>
        <p:nvPicPr>
          <p:cNvPr id="1026" name="Picture 2" descr="C:\Users\Света\Desktop\лагерь15\станция веселья\IMG_2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4000504"/>
            <a:ext cx="3301995" cy="2476496"/>
          </a:xfrm>
          <a:prstGeom prst="rect">
            <a:avLst/>
          </a:prstGeom>
          <a:noFill/>
        </p:spPr>
      </p:pic>
      <p:pic>
        <p:nvPicPr>
          <p:cNvPr id="1027" name="Picture 3" descr="C:\Users\Света\Desktop\лагерь15\станция веселья\IMG_2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93242">
            <a:off x="4647398" y="1506910"/>
            <a:ext cx="3143240" cy="23574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9058" y="3687901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</a:rPr>
              <a:t/>
            </a:r>
            <a:br>
              <a:rPr lang="ru-RU" sz="4000" b="1" dirty="0" smtClean="0">
                <a:solidFill>
                  <a:srgbClr val="FFC000"/>
                </a:solidFill>
              </a:rPr>
            </a:br>
            <a:r>
              <a:rPr lang="ru-RU" sz="4000" b="1" dirty="0" smtClean="0">
                <a:solidFill>
                  <a:srgbClr val="FFC000"/>
                </a:solidFill>
              </a:rPr>
              <a:t>В оранжевый цвет вдруг окрасился мир. </a:t>
            </a:r>
            <a:br>
              <a:rPr lang="ru-RU" sz="4000" b="1" dirty="0" smtClean="0">
                <a:solidFill>
                  <a:srgbClr val="FFC000"/>
                </a:solidFill>
              </a:rPr>
            </a:br>
            <a:endParaRPr lang="ru-RU" sz="4000" b="1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428604"/>
            <a:ext cx="5749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Оранжевый  день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1163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928670"/>
            <a:ext cx="4286280" cy="3214710"/>
          </a:xfrm>
        </p:spPr>
      </p:pic>
      <p:pic>
        <p:nvPicPr>
          <p:cNvPr id="7171" name="Picture 3" descr="C:\Users\Света\Desktop\лагерь15\станция веселья\IMG_2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4286280" cy="25097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671691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И, окончив день, усталый,</a:t>
            </a:r>
          </a:p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Каждый щедро награждён,</a:t>
            </a:r>
          </a:p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Если труд, хоть скромный, малый,</a:t>
            </a:r>
          </a:p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Был с успехом завершён!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1418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801139">
            <a:off x="103987" y="4002044"/>
            <a:ext cx="3514692" cy="1357322"/>
          </a:xfrm>
        </p:spPr>
        <p:txBody>
          <a:bodyPr/>
          <a:lstStyle/>
          <a:p>
            <a:r>
              <a:rPr lang="ru-RU" sz="3200" dirty="0" smtClean="0">
                <a:solidFill>
                  <a:srgbClr val="FFC000"/>
                </a:solidFill>
              </a:rPr>
              <a:t>Снова солнцу весь отряд</a:t>
            </a:r>
            <a:br>
              <a:rPr lang="ru-RU" sz="3200" dirty="0" smtClean="0">
                <a:solidFill>
                  <a:srgbClr val="FFC000"/>
                </a:solidFill>
              </a:rPr>
            </a:br>
            <a:r>
              <a:rPr lang="ru-RU" sz="3200" dirty="0" smtClean="0">
                <a:solidFill>
                  <a:srgbClr val="FFC000"/>
                </a:solidFill>
              </a:rPr>
              <a:t>С добрым утром скажет.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5" name="Содержимое 4" descr="IMG_2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2928934"/>
            <a:ext cx="4834476" cy="3625857"/>
          </a:xfrm>
        </p:spPr>
      </p:pic>
      <p:pic>
        <p:nvPicPr>
          <p:cNvPr id="2050" name="Picture 2" descr="C:\Users\Света\Desktop\лагерь15\станция веселья\IMG_2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00042"/>
            <a:ext cx="4095779" cy="3071834"/>
          </a:xfrm>
          <a:prstGeom prst="rect">
            <a:avLst/>
          </a:prstGeom>
          <a:noFill/>
        </p:spPr>
      </p:pic>
    </p:spTree>
  </p:cSld>
  <p:clrMapOvr>
    <a:masterClrMapping/>
  </p:clrMapOvr>
  <p:transition advTm="503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357166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FFC000"/>
                </a:solidFill>
              </a:rPr>
              <a:t>Каждый день у школы нашей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Собирается отряд.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Любит он зарядку </a:t>
            </a:r>
            <a:r>
              <a:rPr lang="ru-RU" sz="2800" dirty="0" smtClean="0">
                <a:solidFill>
                  <a:srgbClr val="FFC000"/>
                </a:solidFill>
              </a:rPr>
              <a:t>делать</a:t>
            </a:r>
            <a:endParaRPr lang="ru-RU" dirty="0"/>
          </a:p>
        </p:txBody>
      </p:sp>
      <p:pic>
        <p:nvPicPr>
          <p:cNvPr id="4" name="Содержимое 3" descr="IMG_2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769751">
            <a:off x="263194" y="380558"/>
            <a:ext cx="3500966" cy="2625725"/>
          </a:xfrm>
        </p:spPr>
      </p:pic>
      <p:pic>
        <p:nvPicPr>
          <p:cNvPr id="3074" name="Picture 2" descr="C:\Users\Света\Desktop\лагерь15\станция веселья\IMG_2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2122">
            <a:off x="556612" y="3247082"/>
            <a:ext cx="3778248" cy="2833686"/>
          </a:xfrm>
          <a:prstGeom prst="rect">
            <a:avLst/>
          </a:prstGeom>
          <a:noFill/>
        </p:spPr>
      </p:pic>
      <p:pic>
        <p:nvPicPr>
          <p:cNvPr id="3075" name="Picture 3" descr="C:\Users\Света\Desktop\лагерь15\станция веселья\IMG_2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73700">
            <a:off x="3933770" y="2662227"/>
            <a:ext cx="4254501" cy="3190876"/>
          </a:xfrm>
          <a:prstGeom prst="rect">
            <a:avLst/>
          </a:prstGeom>
          <a:noFill/>
        </p:spPr>
      </p:pic>
    </p:spTree>
  </p:cSld>
  <p:clrMapOvr>
    <a:masterClrMapping/>
  </p:clrMapOvr>
  <p:transition advTm="371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098" name="Picture 2" descr="C:\Users\Света\Desktop\лагерь15\станция веселья\IMG_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09" y="500042"/>
            <a:ext cx="3524275" cy="2643206"/>
          </a:xfrm>
          <a:prstGeom prst="rect">
            <a:avLst/>
          </a:prstGeom>
          <a:noFill/>
        </p:spPr>
      </p:pic>
      <p:pic>
        <p:nvPicPr>
          <p:cNvPr id="4099" name="Picture 3" descr="C:\Users\Света\Desktop\лагерь15\станция веселья\IMG_2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7166"/>
            <a:ext cx="3571900" cy="2678925"/>
          </a:xfrm>
          <a:prstGeom prst="rect">
            <a:avLst/>
          </a:prstGeom>
          <a:noFill/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C000"/>
                </a:solidFill>
              </a:rPr>
              <a:t>Смехотушки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IMG_2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785926"/>
            <a:ext cx="6034617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928670"/>
            <a:ext cx="82153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В нашем лагере не скучно.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321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5310729" cy="3983047"/>
          </a:xfrm>
        </p:spPr>
      </p:pic>
      <p:pic>
        <p:nvPicPr>
          <p:cNvPr id="5122" name="Picture 2" descr="C:\Users\Света\Desktop\лагерь15\станция веселья\IMG_2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6051">
            <a:off x="4143372" y="500042"/>
            <a:ext cx="4730755" cy="3548066"/>
          </a:xfrm>
          <a:prstGeom prst="rect">
            <a:avLst/>
          </a:prstGeom>
          <a:noFill/>
        </p:spPr>
      </p:pic>
      <p:pic>
        <p:nvPicPr>
          <p:cNvPr id="5123" name="Picture 3" descr="C:\Users\Света\Desktop\лагерь15\станция веселья\IMG_2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81544">
            <a:off x="330420" y="3047119"/>
            <a:ext cx="4445003" cy="3333752"/>
          </a:xfrm>
          <a:prstGeom prst="rect">
            <a:avLst/>
          </a:prstGeom>
          <a:noFill/>
        </p:spPr>
      </p:pic>
      <p:pic>
        <p:nvPicPr>
          <p:cNvPr id="5124" name="Picture 4" descr="C:\Users\Света\Desktop\лагерь15\станция веселья\IMG_2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43399">
            <a:off x="4692415" y="3451710"/>
            <a:ext cx="3968749" cy="2976562"/>
          </a:xfrm>
          <a:prstGeom prst="rect">
            <a:avLst/>
          </a:prstGeom>
          <a:noFill/>
        </p:spPr>
      </p:pic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вета\Desktop\лагерь15\станция веселья\IMG_2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5024977" cy="3768733"/>
          </a:xfrm>
          <a:prstGeom prst="rect">
            <a:avLst/>
          </a:prstGeom>
          <a:noFill/>
        </p:spPr>
      </p:pic>
      <p:pic>
        <p:nvPicPr>
          <p:cNvPr id="6147" name="Picture 3" descr="C:\Users\Света\Desktop\лагерь15\станция веселья\IMG_2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93913">
            <a:off x="2820439" y="3169644"/>
            <a:ext cx="5425072" cy="29051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643446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</a:rPr>
              <a:t>Всем занятия найдут.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28586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Света\Desktop\лагерь15\станция веселья\IMG_2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000372"/>
            <a:ext cx="4635504" cy="3476628"/>
          </a:xfrm>
          <a:prstGeom prst="rect">
            <a:avLst/>
          </a:prstGeom>
          <a:noFill/>
        </p:spPr>
      </p:pic>
      <p:pic>
        <p:nvPicPr>
          <p:cNvPr id="7171" name="Picture 3" descr="C:\Users\Света\Desktop\лагерь15\станция веселья\IMG_2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70383">
            <a:off x="3331673" y="756981"/>
            <a:ext cx="5397509" cy="40481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357166"/>
            <a:ext cx="82868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Воспитательницы наши</a:t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Всех </a:t>
            </a:r>
            <a:r>
              <a:rPr lang="ru-RU" sz="4000" dirty="0" smtClean="0">
                <a:solidFill>
                  <a:srgbClr val="FFC000"/>
                </a:solidFill>
              </a:rPr>
              <a:t>развеселят и  </a:t>
            </a:r>
            <a:r>
              <a:rPr lang="ru-RU" sz="4000" dirty="0" smtClean="0">
                <a:solidFill>
                  <a:srgbClr val="FFC000"/>
                </a:solidFill>
              </a:rPr>
              <a:t>займут.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241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95</Words>
  <Application>Microsoft Office PowerPoint</Application>
  <PresentationFormat>Экран (4:3)</PresentationFormat>
  <Paragraphs>34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1_Тема Office</vt:lpstr>
      <vt:lpstr>Слайд 1</vt:lpstr>
      <vt:lpstr>Слайд 2</vt:lpstr>
      <vt:lpstr>Снова солнцу весь отряд С добрым утром скажет.</vt:lpstr>
      <vt:lpstr> Каждый день у школы нашей Собирается отряд. Любит он зарядку делать</vt:lpstr>
      <vt:lpstr>Слайд 5</vt:lpstr>
      <vt:lpstr>Смехотушки </vt:lpstr>
      <vt:lpstr>Слайд 7</vt:lpstr>
      <vt:lpstr>Слайд 8</vt:lpstr>
      <vt:lpstr>Слайд 9</vt:lpstr>
      <vt:lpstr>Слайд 10</vt:lpstr>
      <vt:lpstr>Слайд 11</vt:lpstr>
      <vt:lpstr>Слайд 12</vt:lpstr>
      <vt:lpstr>Спортивный конкурс  « Оранжевый мяч»</vt:lpstr>
      <vt:lpstr>Слайд 14</vt:lpstr>
      <vt:lpstr>Слайд 15</vt:lpstr>
      <vt:lpstr>Слайд 16</vt:lpstr>
      <vt:lpstr>Если долго-долго-долго, Если долго по дорожке, Если долго по тропинке, Топать, ехать и бежать,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Света</cp:lastModifiedBy>
  <cp:revision>18</cp:revision>
  <dcterms:created xsi:type="dcterms:W3CDTF">2014-03-06T17:35:41Z</dcterms:created>
  <dcterms:modified xsi:type="dcterms:W3CDTF">2015-06-03T11:36:59Z</dcterms:modified>
</cp:coreProperties>
</file>